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15"/>
  </p:notesMasterIdLst>
  <p:handoutMasterIdLst>
    <p:handoutMasterId r:id="rId16"/>
  </p:handoutMasterIdLst>
  <p:sldIdLst>
    <p:sldId id="256" r:id="rId3"/>
    <p:sldId id="263" r:id="rId4"/>
    <p:sldId id="281" r:id="rId5"/>
    <p:sldId id="282" r:id="rId6"/>
    <p:sldId id="283" r:id="rId7"/>
    <p:sldId id="284" r:id="rId8"/>
    <p:sldId id="289" r:id="rId9"/>
    <p:sldId id="285" r:id="rId10"/>
    <p:sldId id="286" r:id="rId11"/>
    <p:sldId id="287" r:id="rId12"/>
    <p:sldId id="288" r:id="rId13"/>
    <p:sldId id="280" r:id="rId14"/>
  </p:sldIdLst>
  <p:sldSz cx="6858000" cy="5143500"/>
  <p:notesSz cx="9144000" cy="6858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30"/>
    <a:srgbClr val="E53112"/>
    <a:srgbClr val="009949"/>
    <a:srgbClr val="00549A"/>
    <a:srgbClr val="0794CE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143" d="100"/>
          <a:sy n="143" d="100"/>
        </p:scale>
        <p:origin x="1710" y="102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1554" y="102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5A2C82-3196-4167-A564-D06574E11DF4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DF1B97E-5EF2-47ED-8DCE-6E3C675A430F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1</a:t>
          </a:r>
        </a:p>
      </dgm:t>
    </dgm:pt>
    <dgm:pt modelId="{C7D433E7-8EE6-4EC4-837B-98CB87869610}" type="parTrans" cxnId="{53B72BE1-8824-4EC2-B02B-6CCF6B34A999}">
      <dgm:prSet/>
      <dgm:spPr/>
      <dgm:t>
        <a:bodyPr/>
        <a:lstStyle/>
        <a:p>
          <a:endParaRPr lang="en-US"/>
        </a:p>
      </dgm:t>
    </dgm:pt>
    <dgm:pt modelId="{C1148D2C-09F7-45C5-A03D-FFBA1D15AD78}" type="sibTrans" cxnId="{53B72BE1-8824-4EC2-B02B-6CCF6B34A999}">
      <dgm:prSet/>
      <dgm:spPr/>
      <dgm:t>
        <a:bodyPr/>
        <a:lstStyle/>
        <a:p>
          <a:endParaRPr lang="en-US"/>
        </a:p>
      </dgm:t>
    </dgm:pt>
    <dgm:pt modelId="{E2744AF5-FEEC-4505-A2FC-70A68BB2ED9D}">
      <dgm:prSet phldrT="[Text]"/>
      <dgm:spPr>
        <a:ln>
          <a:solidFill>
            <a:srgbClr val="C00000"/>
          </a:solidFill>
        </a:ln>
      </dgm:spPr>
      <dgm:t>
        <a:bodyPr/>
        <a:lstStyle/>
        <a:p>
          <a:r>
            <a:rPr lang="en-US" dirty="0"/>
            <a:t>TI - </a:t>
          </a:r>
          <a:r>
            <a:rPr lang="en-US" dirty="0" err="1"/>
            <a:t>Coletar</a:t>
          </a:r>
          <a:r>
            <a:rPr lang="en-US" dirty="0"/>
            <a:t> dados</a:t>
          </a:r>
        </a:p>
      </dgm:t>
    </dgm:pt>
    <dgm:pt modelId="{F560425D-DC90-4099-86A3-C81120C92C64}" type="parTrans" cxnId="{3432E9BA-30E1-43C2-B5DA-152ECBF8E6A4}">
      <dgm:prSet/>
      <dgm:spPr/>
      <dgm:t>
        <a:bodyPr/>
        <a:lstStyle/>
        <a:p>
          <a:endParaRPr lang="en-US"/>
        </a:p>
      </dgm:t>
    </dgm:pt>
    <dgm:pt modelId="{9BB60259-4B21-4489-99A3-AEA59C3BFAD3}" type="sibTrans" cxnId="{3432E9BA-30E1-43C2-B5DA-152ECBF8E6A4}">
      <dgm:prSet/>
      <dgm:spPr/>
      <dgm:t>
        <a:bodyPr/>
        <a:lstStyle/>
        <a:p>
          <a:endParaRPr lang="en-US"/>
        </a:p>
      </dgm:t>
    </dgm:pt>
    <dgm:pt modelId="{7AA031B0-058C-4A56-A049-0F726546FEDF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/>
            <a:t>2</a:t>
          </a:r>
        </a:p>
      </dgm:t>
    </dgm:pt>
    <dgm:pt modelId="{7CE4D517-AF9D-4B81-B28F-231A9F004C1A}" type="parTrans" cxnId="{D1A8EA70-7102-4DC1-8AB9-626F20A06D8B}">
      <dgm:prSet/>
      <dgm:spPr/>
      <dgm:t>
        <a:bodyPr/>
        <a:lstStyle/>
        <a:p>
          <a:endParaRPr lang="en-US"/>
        </a:p>
      </dgm:t>
    </dgm:pt>
    <dgm:pt modelId="{B2873E1C-3956-41B0-83A8-0896540C9D18}" type="sibTrans" cxnId="{D1A8EA70-7102-4DC1-8AB9-626F20A06D8B}">
      <dgm:prSet/>
      <dgm:spPr/>
      <dgm:t>
        <a:bodyPr/>
        <a:lstStyle/>
        <a:p>
          <a:endParaRPr lang="en-US"/>
        </a:p>
      </dgm:t>
    </dgm:pt>
    <dgm:pt modelId="{9C29EE78-FACF-4C56-A2D3-91B7A9FDE0EB}">
      <dgm:prSet phldrT="[Text]"/>
      <dgm:spPr>
        <a:ln>
          <a:solidFill>
            <a:srgbClr val="FFC000"/>
          </a:solidFill>
        </a:ln>
      </dgm:spPr>
      <dgm:t>
        <a:bodyPr/>
        <a:lstStyle/>
        <a:p>
          <a:r>
            <a:rPr lang="en-US" dirty="0"/>
            <a:t>TI - </a:t>
          </a:r>
          <a:r>
            <a:rPr lang="en-US" dirty="0" err="1"/>
            <a:t>Preparar</a:t>
          </a:r>
          <a:r>
            <a:rPr lang="en-US" dirty="0"/>
            <a:t> dados</a:t>
          </a:r>
        </a:p>
      </dgm:t>
    </dgm:pt>
    <dgm:pt modelId="{3E562DF3-59AC-4C1B-87DE-2EDFD1846A32}" type="parTrans" cxnId="{A9EE71E1-3D1A-4C13-91AA-DB75F7C3DC7E}">
      <dgm:prSet/>
      <dgm:spPr/>
      <dgm:t>
        <a:bodyPr/>
        <a:lstStyle/>
        <a:p>
          <a:endParaRPr lang="en-US"/>
        </a:p>
      </dgm:t>
    </dgm:pt>
    <dgm:pt modelId="{DF090999-01A6-438C-BA34-A43F372F30A3}" type="sibTrans" cxnId="{A9EE71E1-3D1A-4C13-91AA-DB75F7C3DC7E}">
      <dgm:prSet/>
      <dgm:spPr/>
      <dgm:t>
        <a:bodyPr/>
        <a:lstStyle/>
        <a:p>
          <a:endParaRPr lang="en-US"/>
        </a:p>
      </dgm:t>
    </dgm:pt>
    <dgm:pt modelId="{4A6243D3-1BA7-48D4-AF51-2072D6A634E9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3</a:t>
          </a:r>
        </a:p>
      </dgm:t>
    </dgm:pt>
    <dgm:pt modelId="{27842B39-53A4-4746-A971-5CB67213B879}" type="parTrans" cxnId="{FC8888E4-6A0D-40F7-A080-F23425B3EADF}">
      <dgm:prSet/>
      <dgm:spPr/>
      <dgm:t>
        <a:bodyPr/>
        <a:lstStyle/>
        <a:p>
          <a:endParaRPr lang="en-US"/>
        </a:p>
      </dgm:t>
    </dgm:pt>
    <dgm:pt modelId="{2C755416-1465-4FD7-91D5-D90E63C0F350}" type="sibTrans" cxnId="{FC8888E4-6A0D-40F7-A080-F23425B3EADF}">
      <dgm:prSet/>
      <dgm:spPr/>
      <dgm:t>
        <a:bodyPr/>
        <a:lstStyle/>
        <a:p>
          <a:endParaRPr lang="en-US"/>
        </a:p>
      </dgm:t>
    </dgm:pt>
    <dgm:pt modelId="{784A55AE-A6BB-4FD9-BC39-C5B39B4ADFEA}">
      <dgm:prSet phldrT="[Text]"/>
      <dgm:spPr/>
      <dgm:t>
        <a:bodyPr/>
        <a:lstStyle/>
        <a:p>
          <a:r>
            <a:rPr lang="en-US" dirty="0" err="1"/>
            <a:t>Usuários</a:t>
          </a:r>
          <a:r>
            <a:rPr lang="en-US" dirty="0"/>
            <a:t> - </a:t>
          </a:r>
          <a:r>
            <a:rPr lang="en-US" dirty="0" err="1"/>
            <a:t>Visualizar</a:t>
          </a:r>
          <a:endParaRPr lang="en-US" dirty="0"/>
        </a:p>
      </dgm:t>
    </dgm:pt>
    <dgm:pt modelId="{A5983E4B-61BC-4102-95DA-DAA83BF1BA46}" type="parTrans" cxnId="{662F9C47-08A5-48F0-8AEC-33672F52A4B7}">
      <dgm:prSet/>
      <dgm:spPr/>
      <dgm:t>
        <a:bodyPr/>
        <a:lstStyle/>
        <a:p>
          <a:endParaRPr lang="en-US"/>
        </a:p>
      </dgm:t>
    </dgm:pt>
    <dgm:pt modelId="{472FA2DA-10EB-4E06-B473-EF2B836B9641}" type="sibTrans" cxnId="{662F9C47-08A5-48F0-8AEC-33672F52A4B7}">
      <dgm:prSet/>
      <dgm:spPr/>
      <dgm:t>
        <a:bodyPr/>
        <a:lstStyle/>
        <a:p>
          <a:endParaRPr lang="en-US"/>
        </a:p>
      </dgm:t>
    </dgm:pt>
    <dgm:pt modelId="{6ED462DF-1DB4-439E-A1DD-2C808E71C15C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4</a:t>
          </a:r>
        </a:p>
      </dgm:t>
    </dgm:pt>
    <dgm:pt modelId="{26CCB0CA-E874-4B10-8737-3D144647A87F}" type="parTrans" cxnId="{7AC50008-D32B-4504-A43D-8734AAD57A2C}">
      <dgm:prSet/>
      <dgm:spPr/>
      <dgm:t>
        <a:bodyPr/>
        <a:lstStyle/>
        <a:p>
          <a:endParaRPr lang="en-US"/>
        </a:p>
      </dgm:t>
    </dgm:pt>
    <dgm:pt modelId="{FD13BEB6-D4AA-45D3-85CE-88C664141164}" type="sibTrans" cxnId="{7AC50008-D32B-4504-A43D-8734AAD57A2C}">
      <dgm:prSet/>
      <dgm:spPr/>
      <dgm:t>
        <a:bodyPr/>
        <a:lstStyle/>
        <a:p>
          <a:endParaRPr lang="en-US"/>
        </a:p>
      </dgm:t>
    </dgm:pt>
    <dgm:pt modelId="{A28A7687-C178-4BC8-8AA9-450B6AA9F35D}">
      <dgm:prSet phldrT="[Text]"/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err="1"/>
            <a:t>Usuários</a:t>
          </a:r>
          <a:r>
            <a:rPr lang="en-US" dirty="0"/>
            <a:t> - </a:t>
          </a:r>
          <a:r>
            <a:rPr lang="en-US" dirty="0" err="1"/>
            <a:t>Gerar</a:t>
          </a:r>
          <a:r>
            <a:rPr lang="en-US" dirty="0"/>
            <a:t> </a:t>
          </a:r>
          <a:r>
            <a:rPr lang="en-US" dirty="0" err="1"/>
            <a:t>Relatórios</a:t>
          </a:r>
          <a:endParaRPr lang="en-US" dirty="0"/>
        </a:p>
      </dgm:t>
    </dgm:pt>
    <dgm:pt modelId="{BF323930-61A5-4863-AD24-206A0C464249}" type="parTrans" cxnId="{6AFA82B4-FD45-4D35-9ACF-30FF30651E30}">
      <dgm:prSet/>
      <dgm:spPr/>
      <dgm:t>
        <a:bodyPr/>
        <a:lstStyle/>
        <a:p>
          <a:endParaRPr lang="en-US"/>
        </a:p>
      </dgm:t>
    </dgm:pt>
    <dgm:pt modelId="{B5E054F3-4F97-44A1-9456-52896FE4582F}" type="sibTrans" cxnId="{6AFA82B4-FD45-4D35-9ACF-30FF30651E30}">
      <dgm:prSet/>
      <dgm:spPr/>
      <dgm:t>
        <a:bodyPr/>
        <a:lstStyle/>
        <a:p>
          <a:endParaRPr lang="en-US"/>
        </a:p>
      </dgm:t>
    </dgm:pt>
    <dgm:pt modelId="{74285343-5581-43F9-8178-D0437FBE519E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5</a:t>
          </a:r>
        </a:p>
      </dgm:t>
    </dgm:pt>
    <dgm:pt modelId="{22EB483D-6F79-4050-AFB2-AA27BF6560B3}" type="parTrans" cxnId="{919E6075-0CB6-4BA3-82A1-25C6B58BBA35}">
      <dgm:prSet/>
      <dgm:spPr/>
      <dgm:t>
        <a:bodyPr/>
        <a:lstStyle/>
        <a:p>
          <a:endParaRPr lang="en-US"/>
        </a:p>
      </dgm:t>
    </dgm:pt>
    <dgm:pt modelId="{E425FC2C-A2F1-4B80-BE12-09885CA8BE7F}" type="sibTrans" cxnId="{919E6075-0CB6-4BA3-82A1-25C6B58BBA35}">
      <dgm:prSet/>
      <dgm:spPr/>
      <dgm:t>
        <a:bodyPr/>
        <a:lstStyle/>
        <a:p>
          <a:endParaRPr lang="en-US"/>
        </a:p>
      </dgm:t>
    </dgm:pt>
    <dgm:pt modelId="{C56BA68C-4813-4002-B5D7-D86CD3CDCABB}">
      <dgm:prSet phldrT="[Text]"/>
      <dgm:spPr>
        <a:ln>
          <a:solidFill>
            <a:srgbClr val="7030A0"/>
          </a:solidFill>
        </a:ln>
      </dgm:spPr>
      <dgm:t>
        <a:bodyPr/>
        <a:lstStyle/>
        <a:p>
          <a:r>
            <a:rPr lang="en-US" dirty="0" err="1"/>
            <a:t>Usuários</a:t>
          </a:r>
          <a:r>
            <a:rPr lang="en-US" dirty="0"/>
            <a:t> - </a:t>
          </a:r>
          <a:r>
            <a:rPr lang="en-US" dirty="0" err="1"/>
            <a:t>Compartilhar</a:t>
          </a:r>
          <a:endParaRPr lang="en-US" dirty="0"/>
        </a:p>
      </dgm:t>
    </dgm:pt>
    <dgm:pt modelId="{5679CC91-00FE-4AA3-960C-B6E270D70DAB}" type="parTrans" cxnId="{C1F6D3D9-EC66-4028-B9A1-8443F089EBA9}">
      <dgm:prSet/>
      <dgm:spPr/>
      <dgm:t>
        <a:bodyPr/>
        <a:lstStyle/>
        <a:p>
          <a:endParaRPr lang="en-US"/>
        </a:p>
      </dgm:t>
    </dgm:pt>
    <dgm:pt modelId="{05FA1DA0-9DA2-4797-8E35-B534481BEF20}" type="sibTrans" cxnId="{C1F6D3D9-EC66-4028-B9A1-8443F089EBA9}">
      <dgm:prSet/>
      <dgm:spPr/>
      <dgm:t>
        <a:bodyPr/>
        <a:lstStyle/>
        <a:p>
          <a:endParaRPr lang="en-US"/>
        </a:p>
      </dgm:t>
    </dgm:pt>
    <dgm:pt modelId="{4C580D53-EF40-40A8-B760-B0E64661B803}" type="pres">
      <dgm:prSet presAssocID="{BF5A2C82-3196-4167-A564-D06574E11DF4}" presName="linearFlow" presStyleCnt="0">
        <dgm:presLayoutVars>
          <dgm:dir/>
          <dgm:animLvl val="lvl"/>
          <dgm:resizeHandles val="exact"/>
        </dgm:presLayoutVars>
      </dgm:prSet>
      <dgm:spPr/>
    </dgm:pt>
    <dgm:pt modelId="{971BD241-1423-4D51-8F53-5AC46415C48A}" type="pres">
      <dgm:prSet presAssocID="{BDF1B97E-5EF2-47ED-8DCE-6E3C675A430F}" presName="composite" presStyleCnt="0"/>
      <dgm:spPr/>
    </dgm:pt>
    <dgm:pt modelId="{D6A8A962-1C9D-41C9-B889-654D04E6180D}" type="pres">
      <dgm:prSet presAssocID="{BDF1B97E-5EF2-47ED-8DCE-6E3C675A430F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058BC2A1-A0E4-4445-8FC9-898B072BEF31}" type="pres">
      <dgm:prSet presAssocID="{BDF1B97E-5EF2-47ED-8DCE-6E3C675A430F}" presName="descendantText" presStyleLbl="alignAcc1" presStyleIdx="0" presStyleCnt="5">
        <dgm:presLayoutVars>
          <dgm:bulletEnabled val="1"/>
        </dgm:presLayoutVars>
      </dgm:prSet>
      <dgm:spPr/>
    </dgm:pt>
    <dgm:pt modelId="{1FDCDF4A-929E-4308-9346-A8AE145A8C3E}" type="pres">
      <dgm:prSet presAssocID="{C1148D2C-09F7-45C5-A03D-FFBA1D15AD78}" presName="sp" presStyleCnt="0"/>
      <dgm:spPr/>
    </dgm:pt>
    <dgm:pt modelId="{068949F5-D932-46F5-A8C1-201813E96A6B}" type="pres">
      <dgm:prSet presAssocID="{7AA031B0-058C-4A56-A049-0F726546FEDF}" presName="composite" presStyleCnt="0"/>
      <dgm:spPr/>
    </dgm:pt>
    <dgm:pt modelId="{39FB2246-CB51-43D0-98F7-7F3DF950A293}" type="pres">
      <dgm:prSet presAssocID="{7AA031B0-058C-4A56-A049-0F726546FEDF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6483A90D-8E67-4681-A607-F20D54CD27E2}" type="pres">
      <dgm:prSet presAssocID="{7AA031B0-058C-4A56-A049-0F726546FEDF}" presName="descendantText" presStyleLbl="alignAcc1" presStyleIdx="1" presStyleCnt="5">
        <dgm:presLayoutVars>
          <dgm:bulletEnabled val="1"/>
        </dgm:presLayoutVars>
      </dgm:prSet>
      <dgm:spPr/>
    </dgm:pt>
    <dgm:pt modelId="{F8E28D51-2CD7-45ED-AFFF-2BFF0608DFB7}" type="pres">
      <dgm:prSet presAssocID="{B2873E1C-3956-41B0-83A8-0896540C9D18}" presName="sp" presStyleCnt="0"/>
      <dgm:spPr/>
    </dgm:pt>
    <dgm:pt modelId="{EC94ADA6-7DE1-4417-81D5-1A37CC3EB9FD}" type="pres">
      <dgm:prSet presAssocID="{4A6243D3-1BA7-48D4-AF51-2072D6A634E9}" presName="composite" presStyleCnt="0"/>
      <dgm:spPr/>
    </dgm:pt>
    <dgm:pt modelId="{EAA78ED0-7B38-45C7-B3D5-CE4511C5E300}" type="pres">
      <dgm:prSet presAssocID="{4A6243D3-1BA7-48D4-AF51-2072D6A634E9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1CE898EE-C203-432D-AC50-91422906B5AE}" type="pres">
      <dgm:prSet presAssocID="{4A6243D3-1BA7-48D4-AF51-2072D6A634E9}" presName="descendantText" presStyleLbl="alignAcc1" presStyleIdx="2" presStyleCnt="5">
        <dgm:presLayoutVars>
          <dgm:bulletEnabled val="1"/>
        </dgm:presLayoutVars>
      </dgm:prSet>
      <dgm:spPr/>
    </dgm:pt>
    <dgm:pt modelId="{F52DC4A1-9BA6-4916-ABD9-F5B9911C0621}" type="pres">
      <dgm:prSet presAssocID="{2C755416-1465-4FD7-91D5-D90E63C0F350}" presName="sp" presStyleCnt="0"/>
      <dgm:spPr/>
    </dgm:pt>
    <dgm:pt modelId="{29C0C97C-DCFD-41E6-A045-F13942F7FAA3}" type="pres">
      <dgm:prSet presAssocID="{6ED462DF-1DB4-439E-A1DD-2C808E71C15C}" presName="composite" presStyleCnt="0"/>
      <dgm:spPr/>
    </dgm:pt>
    <dgm:pt modelId="{5F27FC50-B174-4084-B549-2E86622B49CC}" type="pres">
      <dgm:prSet presAssocID="{6ED462DF-1DB4-439E-A1DD-2C808E71C15C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F7980CDB-DECD-410C-B516-27BEA24D19A9}" type="pres">
      <dgm:prSet presAssocID="{6ED462DF-1DB4-439E-A1DD-2C808E71C15C}" presName="descendantText" presStyleLbl="alignAcc1" presStyleIdx="3" presStyleCnt="5">
        <dgm:presLayoutVars>
          <dgm:bulletEnabled val="1"/>
        </dgm:presLayoutVars>
      </dgm:prSet>
      <dgm:spPr/>
    </dgm:pt>
    <dgm:pt modelId="{7B2FA7F8-9620-478C-AE8A-041070AF6C73}" type="pres">
      <dgm:prSet presAssocID="{FD13BEB6-D4AA-45D3-85CE-88C664141164}" presName="sp" presStyleCnt="0"/>
      <dgm:spPr/>
    </dgm:pt>
    <dgm:pt modelId="{66CC233B-2AE4-46F8-A80D-F9C4C7C9E768}" type="pres">
      <dgm:prSet presAssocID="{74285343-5581-43F9-8178-D0437FBE519E}" presName="composite" presStyleCnt="0"/>
      <dgm:spPr/>
    </dgm:pt>
    <dgm:pt modelId="{F3C4F2E6-50BE-461C-B5D5-3B07C1FE4F1C}" type="pres">
      <dgm:prSet presAssocID="{74285343-5581-43F9-8178-D0437FBE519E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4BC42A23-4D5A-41AC-B017-67E0E94BC64E}" type="pres">
      <dgm:prSet presAssocID="{74285343-5581-43F9-8178-D0437FBE519E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7AC50008-D32B-4504-A43D-8734AAD57A2C}" srcId="{BF5A2C82-3196-4167-A564-D06574E11DF4}" destId="{6ED462DF-1DB4-439E-A1DD-2C808E71C15C}" srcOrd="3" destOrd="0" parTransId="{26CCB0CA-E874-4B10-8737-3D144647A87F}" sibTransId="{FD13BEB6-D4AA-45D3-85CE-88C664141164}"/>
    <dgm:cxn modelId="{F862CB10-ED31-492F-AC1E-4573DAF59DEC}" type="presOf" srcId="{4A6243D3-1BA7-48D4-AF51-2072D6A634E9}" destId="{EAA78ED0-7B38-45C7-B3D5-CE4511C5E300}" srcOrd="0" destOrd="0" presId="urn:microsoft.com/office/officeart/2005/8/layout/chevron2"/>
    <dgm:cxn modelId="{95607C18-D652-4817-8FB2-F1671F567A10}" type="presOf" srcId="{7AA031B0-058C-4A56-A049-0F726546FEDF}" destId="{39FB2246-CB51-43D0-98F7-7F3DF950A293}" srcOrd="0" destOrd="0" presId="urn:microsoft.com/office/officeart/2005/8/layout/chevron2"/>
    <dgm:cxn modelId="{0CEAB02D-28D2-4C49-843D-2894F63D4A18}" type="presOf" srcId="{C56BA68C-4813-4002-B5D7-D86CD3CDCABB}" destId="{4BC42A23-4D5A-41AC-B017-67E0E94BC64E}" srcOrd="0" destOrd="0" presId="urn:microsoft.com/office/officeart/2005/8/layout/chevron2"/>
    <dgm:cxn modelId="{E0C3A33A-72BA-4E51-B99E-6D563594E463}" type="presOf" srcId="{A28A7687-C178-4BC8-8AA9-450B6AA9F35D}" destId="{F7980CDB-DECD-410C-B516-27BEA24D19A9}" srcOrd="0" destOrd="0" presId="urn:microsoft.com/office/officeart/2005/8/layout/chevron2"/>
    <dgm:cxn modelId="{D4668F43-6D8C-4E30-98E5-038B10886D71}" type="presOf" srcId="{784A55AE-A6BB-4FD9-BC39-C5B39B4ADFEA}" destId="{1CE898EE-C203-432D-AC50-91422906B5AE}" srcOrd="0" destOrd="0" presId="urn:microsoft.com/office/officeart/2005/8/layout/chevron2"/>
    <dgm:cxn modelId="{662F9C47-08A5-48F0-8AEC-33672F52A4B7}" srcId="{4A6243D3-1BA7-48D4-AF51-2072D6A634E9}" destId="{784A55AE-A6BB-4FD9-BC39-C5B39B4ADFEA}" srcOrd="0" destOrd="0" parTransId="{A5983E4B-61BC-4102-95DA-DAA83BF1BA46}" sibTransId="{472FA2DA-10EB-4E06-B473-EF2B836B9641}"/>
    <dgm:cxn modelId="{AD689B6D-E1B6-4B8D-8AFB-CD2B2D158D41}" type="presOf" srcId="{6ED462DF-1DB4-439E-A1DD-2C808E71C15C}" destId="{5F27FC50-B174-4084-B549-2E86622B49CC}" srcOrd="0" destOrd="0" presId="urn:microsoft.com/office/officeart/2005/8/layout/chevron2"/>
    <dgm:cxn modelId="{BE72C84E-5162-4823-B899-9B03E5B4A0F9}" type="presOf" srcId="{74285343-5581-43F9-8178-D0437FBE519E}" destId="{F3C4F2E6-50BE-461C-B5D5-3B07C1FE4F1C}" srcOrd="0" destOrd="0" presId="urn:microsoft.com/office/officeart/2005/8/layout/chevron2"/>
    <dgm:cxn modelId="{D1A8EA70-7102-4DC1-8AB9-626F20A06D8B}" srcId="{BF5A2C82-3196-4167-A564-D06574E11DF4}" destId="{7AA031B0-058C-4A56-A049-0F726546FEDF}" srcOrd="1" destOrd="0" parTransId="{7CE4D517-AF9D-4B81-B28F-231A9F004C1A}" sibTransId="{B2873E1C-3956-41B0-83A8-0896540C9D18}"/>
    <dgm:cxn modelId="{919E6075-0CB6-4BA3-82A1-25C6B58BBA35}" srcId="{BF5A2C82-3196-4167-A564-D06574E11DF4}" destId="{74285343-5581-43F9-8178-D0437FBE519E}" srcOrd="4" destOrd="0" parTransId="{22EB483D-6F79-4050-AFB2-AA27BF6560B3}" sibTransId="{E425FC2C-A2F1-4B80-BE12-09885CA8BE7F}"/>
    <dgm:cxn modelId="{D315EE59-1902-4ABE-ACEF-9ECE48356FAF}" type="presOf" srcId="{BDF1B97E-5EF2-47ED-8DCE-6E3C675A430F}" destId="{D6A8A962-1C9D-41C9-B889-654D04E6180D}" srcOrd="0" destOrd="0" presId="urn:microsoft.com/office/officeart/2005/8/layout/chevron2"/>
    <dgm:cxn modelId="{73EE3CA4-902A-4594-971F-E62C0C2BB37C}" type="presOf" srcId="{9C29EE78-FACF-4C56-A2D3-91B7A9FDE0EB}" destId="{6483A90D-8E67-4681-A607-F20D54CD27E2}" srcOrd="0" destOrd="0" presId="urn:microsoft.com/office/officeart/2005/8/layout/chevron2"/>
    <dgm:cxn modelId="{46A22AB0-9FEF-44EE-A687-4241B10D4B2C}" type="presOf" srcId="{BF5A2C82-3196-4167-A564-D06574E11DF4}" destId="{4C580D53-EF40-40A8-B760-B0E64661B803}" srcOrd="0" destOrd="0" presId="urn:microsoft.com/office/officeart/2005/8/layout/chevron2"/>
    <dgm:cxn modelId="{6AFA82B4-FD45-4D35-9ACF-30FF30651E30}" srcId="{6ED462DF-1DB4-439E-A1DD-2C808E71C15C}" destId="{A28A7687-C178-4BC8-8AA9-450B6AA9F35D}" srcOrd="0" destOrd="0" parTransId="{BF323930-61A5-4863-AD24-206A0C464249}" sibTransId="{B5E054F3-4F97-44A1-9456-52896FE4582F}"/>
    <dgm:cxn modelId="{3432E9BA-30E1-43C2-B5DA-152ECBF8E6A4}" srcId="{BDF1B97E-5EF2-47ED-8DCE-6E3C675A430F}" destId="{E2744AF5-FEEC-4505-A2FC-70A68BB2ED9D}" srcOrd="0" destOrd="0" parTransId="{F560425D-DC90-4099-86A3-C81120C92C64}" sibTransId="{9BB60259-4B21-4489-99A3-AEA59C3BFAD3}"/>
    <dgm:cxn modelId="{C1F6D3D9-EC66-4028-B9A1-8443F089EBA9}" srcId="{74285343-5581-43F9-8178-D0437FBE519E}" destId="{C56BA68C-4813-4002-B5D7-D86CD3CDCABB}" srcOrd="0" destOrd="0" parTransId="{5679CC91-00FE-4AA3-960C-B6E270D70DAB}" sibTransId="{05FA1DA0-9DA2-4797-8E35-B534481BEF20}"/>
    <dgm:cxn modelId="{53B72BE1-8824-4EC2-B02B-6CCF6B34A999}" srcId="{BF5A2C82-3196-4167-A564-D06574E11DF4}" destId="{BDF1B97E-5EF2-47ED-8DCE-6E3C675A430F}" srcOrd="0" destOrd="0" parTransId="{C7D433E7-8EE6-4EC4-837B-98CB87869610}" sibTransId="{C1148D2C-09F7-45C5-A03D-FFBA1D15AD78}"/>
    <dgm:cxn modelId="{A9EE71E1-3D1A-4C13-91AA-DB75F7C3DC7E}" srcId="{7AA031B0-058C-4A56-A049-0F726546FEDF}" destId="{9C29EE78-FACF-4C56-A2D3-91B7A9FDE0EB}" srcOrd="0" destOrd="0" parTransId="{3E562DF3-59AC-4C1B-87DE-2EDFD1846A32}" sibTransId="{DF090999-01A6-438C-BA34-A43F372F30A3}"/>
    <dgm:cxn modelId="{FC8888E4-6A0D-40F7-A080-F23425B3EADF}" srcId="{BF5A2C82-3196-4167-A564-D06574E11DF4}" destId="{4A6243D3-1BA7-48D4-AF51-2072D6A634E9}" srcOrd="2" destOrd="0" parTransId="{27842B39-53A4-4746-A971-5CB67213B879}" sibTransId="{2C755416-1465-4FD7-91D5-D90E63C0F350}"/>
    <dgm:cxn modelId="{3B7E29FF-06A6-4BFE-B708-8338E17EFE09}" type="presOf" srcId="{E2744AF5-FEEC-4505-A2FC-70A68BB2ED9D}" destId="{058BC2A1-A0E4-4445-8FC9-898B072BEF31}" srcOrd="0" destOrd="0" presId="urn:microsoft.com/office/officeart/2005/8/layout/chevron2"/>
    <dgm:cxn modelId="{3EC02440-A858-48B0-8DF9-61CA4DDFE311}" type="presParOf" srcId="{4C580D53-EF40-40A8-B760-B0E64661B803}" destId="{971BD241-1423-4D51-8F53-5AC46415C48A}" srcOrd="0" destOrd="0" presId="urn:microsoft.com/office/officeart/2005/8/layout/chevron2"/>
    <dgm:cxn modelId="{CA367F7F-20A3-499C-8D1F-7B9D5411BF2D}" type="presParOf" srcId="{971BD241-1423-4D51-8F53-5AC46415C48A}" destId="{D6A8A962-1C9D-41C9-B889-654D04E6180D}" srcOrd="0" destOrd="0" presId="urn:microsoft.com/office/officeart/2005/8/layout/chevron2"/>
    <dgm:cxn modelId="{1217305A-6109-4F33-A9E1-BD18503DCF7B}" type="presParOf" srcId="{971BD241-1423-4D51-8F53-5AC46415C48A}" destId="{058BC2A1-A0E4-4445-8FC9-898B072BEF31}" srcOrd="1" destOrd="0" presId="urn:microsoft.com/office/officeart/2005/8/layout/chevron2"/>
    <dgm:cxn modelId="{B1BF582F-F358-41C1-9A6F-ACA5F488DD3F}" type="presParOf" srcId="{4C580D53-EF40-40A8-B760-B0E64661B803}" destId="{1FDCDF4A-929E-4308-9346-A8AE145A8C3E}" srcOrd="1" destOrd="0" presId="urn:microsoft.com/office/officeart/2005/8/layout/chevron2"/>
    <dgm:cxn modelId="{E7504F83-C038-4DF8-B029-2D7A1E946AE5}" type="presParOf" srcId="{4C580D53-EF40-40A8-B760-B0E64661B803}" destId="{068949F5-D932-46F5-A8C1-201813E96A6B}" srcOrd="2" destOrd="0" presId="urn:microsoft.com/office/officeart/2005/8/layout/chevron2"/>
    <dgm:cxn modelId="{2A480A0E-7583-457B-89D6-72DC0809857C}" type="presParOf" srcId="{068949F5-D932-46F5-A8C1-201813E96A6B}" destId="{39FB2246-CB51-43D0-98F7-7F3DF950A293}" srcOrd="0" destOrd="0" presId="urn:microsoft.com/office/officeart/2005/8/layout/chevron2"/>
    <dgm:cxn modelId="{EF7C1BFA-0316-4C82-A9B2-A0FBF74B161F}" type="presParOf" srcId="{068949F5-D932-46F5-A8C1-201813E96A6B}" destId="{6483A90D-8E67-4681-A607-F20D54CD27E2}" srcOrd="1" destOrd="0" presId="urn:microsoft.com/office/officeart/2005/8/layout/chevron2"/>
    <dgm:cxn modelId="{60B5BD47-9F08-4229-8515-DF181D87CA78}" type="presParOf" srcId="{4C580D53-EF40-40A8-B760-B0E64661B803}" destId="{F8E28D51-2CD7-45ED-AFFF-2BFF0608DFB7}" srcOrd="3" destOrd="0" presId="urn:microsoft.com/office/officeart/2005/8/layout/chevron2"/>
    <dgm:cxn modelId="{CA260FB5-F5E7-4BD9-9D21-D22595746BB7}" type="presParOf" srcId="{4C580D53-EF40-40A8-B760-B0E64661B803}" destId="{EC94ADA6-7DE1-4417-81D5-1A37CC3EB9FD}" srcOrd="4" destOrd="0" presId="urn:microsoft.com/office/officeart/2005/8/layout/chevron2"/>
    <dgm:cxn modelId="{1E26A01D-A208-4096-AD7F-0A8827A6139F}" type="presParOf" srcId="{EC94ADA6-7DE1-4417-81D5-1A37CC3EB9FD}" destId="{EAA78ED0-7B38-45C7-B3D5-CE4511C5E300}" srcOrd="0" destOrd="0" presId="urn:microsoft.com/office/officeart/2005/8/layout/chevron2"/>
    <dgm:cxn modelId="{1FDB95F9-B1B1-4B0A-A8F9-2BA36CAEC378}" type="presParOf" srcId="{EC94ADA6-7DE1-4417-81D5-1A37CC3EB9FD}" destId="{1CE898EE-C203-432D-AC50-91422906B5AE}" srcOrd="1" destOrd="0" presId="urn:microsoft.com/office/officeart/2005/8/layout/chevron2"/>
    <dgm:cxn modelId="{C4675E75-F243-4C4C-82A9-3961224E355A}" type="presParOf" srcId="{4C580D53-EF40-40A8-B760-B0E64661B803}" destId="{F52DC4A1-9BA6-4916-ABD9-F5B9911C0621}" srcOrd="5" destOrd="0" presId="urn:microsoft.com/office/officeart/2005/8/layout/chevron2"/>
    <dgm:cxn modelId="{65A2B801-60E4-446E-8271-3C086B4487C2}" type="presParOf" srcId="{4C580D53-EF40-40A8-B760-B0E64661B803}" destId="{29C0C97C-DCFD-41E6-A045-F13942F7FAA3}" srcOrd="6" destOrd="0" presId="urn:microsoft.com/office/officeart/2005/8/layout/chevron2"/>
    <dgm:cxn modelId="{10BC4054-8040-408D-8A2F-B4551DEAF86B}" type="presParOf" srcId="{29C0C97C-DCFD-41E6-A045-F13942F7FAA3}" destId="{5F27FC50-B174-4084-B549-2E86622B49CC}" srcOrd="0" destOrd="0" presId="urn:microsoft.com/office/officeart/2005/8/layout/chevron2"/>
    <dgm:cxn modelId="{485D43A3-1391-4999-A7FD-6493D9B559B5}" type="presParOf" srcId="{29C0C97C-DCFD-41E6-A045-F13942F7FAA3}" destId="{F7980CDB-DECD-410C-B516-27BEA24D19A9}" srcOrd="1" destOrd="0" presId="urn:microsoft.com/office/officeart/2005/8/layout/chevron2"/>
    <dgm:cxn modelId="{26E407B4-6152-460A-8E63-3F3133F6CAEC}" type="presParOf" srcId="{4C580D53-EF40-40A8-B760-B0E64661B803}" destId="{7B2FA7F8-9620-478C-AE8A-041070AF6C73}" srcOrd="7" destOrd="0" presId="urn:microsoft.com/office/officeart/2005/8/layout/chevron2"/>
    <dgm:cxn modelId="{48CFDCBF-6336-4305-9EF3-995802319C0F}" type="presParOf" srcId="{4C580D53-EF40-40A8-B760-B0E64661B803}" destId="{66CC233B-2AE4-46F8-A80D-F9C4C7C9E768}" srcOrd="8" destOrd="0" presId="urn:microsoft.com/office/officeart/2005/8/layout/chevron2"/>
    <dgm:cxn modelId="{A68DA4EE-E9AE-4263-9238-9E6DD3DB6FBD}" type="presParOf" srcId="{66CC233B-2AE4-46F8-A80D-F9C4C7C9E768}" destId="{F3C4F2E6-50BE-461C-B5D5-3B07C1FE4F1C}" srcOrd="0" destOrd="0" presId="urn:microsoft.com/office/officeart/2005/8/layout/chevron2"/>
    <dgm:cxn modelId="{26D6F241-B6B5-41BF-A67F-AAC39EF24D9C}" type="presParOf" srcId="{66CC233B-2AE4-46F8-A80D-F9C4C7C9E768}" destId="{4BC42A23-4D5A-41AC-B017-67E0E94BC64E}" srcOrd="1" destOrd="0" presId="urn:microsoft.com/office/officeart/2005/8/layout/chevron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D39CBC-ACF0-488D-BC0A-FFA768541EB4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21EFB77-42B2-47FE-B6F6-087F51826BA0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err="1"/>
            <a:t>Usuários</a:t>
          </a:r>
          <a:r>
            <a:rPr lang="en-US" dirty="0"/>
            <a:t> - </a:t>
          </a:r>
          <a:r>
            <a:rPr lang="en-US" dirty="0" err="1"/>
            <a:t>Preparar</a:t>
          </a:r>
          <a:r>
            <a:rPr lang="en-US" dirty="0"/>
            <a:t> </a:t>
          </a:r>
          <a:r>
            <a:rPr lang="en-US" dirty="0" err="1"/>
            <a:t>Requisitos</a:t>
          </a:r>
          <a:r>
            <a:rPr lang="en-US" dirty="0"/>
            <a:t> de </a:t>
          </a:r>
          <a:r>
            <a:rPr lang="en-US" dirty="0" err="1"/>
            <a:t>Negócio</a:t>
          </a:r>
          <a:r>
            <a:rPr lang="en-US" dirty="0"/>
            <a:t> (BDUF)</a:t>
          </a:r>
        </a:p>
      </dgm:t>
    </dgm:pt>
    <dgm:pt modelId="{3866123D-3497-4BFA-8B8D-BEF92AB4BEA3}" type="parTrans" cxnId="{5462FA3A-4403-4D74-83CD-0CC10A6858D4}">
      <dgm:prSet/>
      <dgm:spPr/>
      <dgm:t>
        <a:bodyPr/>
        <a:lstStyle/>
        <a:p>
          <a:endParaRPr lang="en-US"/>
        </a:p>
      </dgm:t>
    </dgm:pt>
    <dgm:pt modelId="{C1E63B22-AAFA-4AE3-84A1-5DB74765DB90}" type="sibTrans" cxnId="{5462FA3A-4403-4D74-83CD-0CC10A6858D4}">
      <dgm:prSet/>
      <dgm:spPr/>
      <dgm:t>
        <a:bodyPr/>
        <a:lstStyle/>
        <a:p>
          <a:endParaRPr lang="en-US"/>
        </a:p>
      </dgm:t>
    </dgm:pt>
    <dgm:pt modelId="{040163D5-3EF7-441D-A4E2-7C5F4BCBE29D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TI - </a:t>
          </a:r>
          <a:r>
            <a:rPr lang="en-US" dirty="0" err="1"/>
            <a:t>Desenvolver</a:t>
          </a:r>
          <a:r>
            <a:rPr lang="en-US" dirty="0"/>
            <a:t> </a:t>
          </a:r>
          <a:r>
            <a:rPr lang="en-US" dirty="0" err="1"/>
            <a:t>durante</a:t>
          </a:r>
          <a:r>
            <a:rPr lang="en-US" dirty="0"/>
            <a:t> 2 – 8 </a:t>
          </a:r>
          <a:r>
            <a:rPr lang="en-US" dirty="0" err="1"/>
            <a:t>semanas</a:t>
          </a:r>
          <a:endParaRPr lang="en-US" dirty="0"/>
        </a:p>
      </dgm:t>
    </dgm:pt>
    <dgm:pt modelId="{E684508D-B28E-45E3-AD0C-A79D86969932}" type="parTrans" cxnId="{E4F0FBB6-AC86-4E9A-BFCA-78E8C366D8A3}">
      <dgm:prSet/>
      <dgm:spPr/>
      <dgm:t>
        <a:bodyPr/>
        <a:lstStyle/>
        <a:p>
          <a:endParaRPr lang="en-US"/>
        </a:p>
      </dgm:t>
    </dgm:pt>
    <dgm:pt modelId="{304F782E-A71A-4DA9-8E3E-8F2F3130B0AB}" type="sibTrans" cxnId="{E4F0FBB6-AC86-4E9A-BFCA-78E8C366D8A3}">
      <dgm:prSet/>
      <dgm:spPr/>
      <dgm:t>
        <a:bodyPr/>
        <a:lstStyle/>
        <a:p>
          <a:endParaRPr lang="en-US"/>
        </a:p>
      </dgm:t>
    </dgm:pt>
    <dgm:pt modelId="{422BFEAE-34E7-4162-B161-20D154807D33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err="1"/>
            <a:t>Usuários</a:t>
          </a:r>
          <a:r>
            <a:rPr lang="en-US" dirty="0"/>
            <a:t> – </a:t>
          </a:r>
          <a:r>
            <a:rPr lang="en-US" dirty="0" err="1"/>
            <a:t>Retornar</a:t>
          </a:r>
          <a:r>
            <a:rPr lang="en-US" dirty="0"/>
            <a:t> </a:t>
          </a:r>
          <a:r>
            <a:rPr lang="en-US" dirty="0" err="1"/>
            <a:t>Relatório</a:t>
          </a:r>
          <a:r>
            <a:rPr lang="en-US" dirty="0"/>
            <a:t> </a:t>
          </a:r>
          <a:r>
            <a:rPr lang="en-US" dirty="0" err="1"/>
            <a:t>ao</a:t>
          </a:r>
          <a:r>
            <a:rPr lang="en-US" dirty="0"/>
            <a:t> TI </a:t>
          </a:r>
          <a:r>
            <a:rPr lang="en-US" dirty="0" err="1"/>
            <a:t>porque</a:t>
          </a:r>
          <a:r>
            <a:rPr lang="en-US" dirty="0"/>
            <a:t> </a:t>
          </a:r>
          <a:r>
            <a:rPr lang="en-US" dirty="0" err="1"/>
            <a:t>está</a:t>
          </a:r>
          <a:r>
            <a:rPr lang="en-US" dirty="0"/>
            <a:t> </a:t>
          </a:r>
          <a:r>
            <a:rPr lang="en-US" dirty="0" err="1"/>
            <a:t>incorreto</a:t>
          </a:r>
          <a:endParaRPr lang="en-US" dirty="0"/>
        </a:p>
      </dgm:t>
    </dgm:pt>
    <dgm:pt modelId="{81D95532-6A07-4459-9CAA-9ECAE966EDF8}" type="parTrans" cxnId="{84E19DCD-0156-4D76-B73D-4142FD23542D}">
      <dgm:prSet/>
      <dgm:spPr/>
      <dgm:t>
        <a:bodyPr/>
        <a:lstStyle/>
        <a:p>
          <a:endParaRPr lang="en-US"/>
        </a:p>
      </dgm:t>
    </dgm:pt>
    <dgm:pt modelId="{3DE97B92-9BCA-462D-A001-45A4A3188FE5}" type="sibTrans" cxnId="{84E19DCD-0156-4D76-B73D-4142FD23542D}">
      <dgm:prSet/>
      <dgm:spPr/>
      <dgm:t>
        <a:bodyPr/>
        <a:lstStyle/>
        <a:p>
          <a:endParaRPr lang="en-US"/>
        </a:p>
      </dgm:t>
    </dgm:pt>
    <dgm:pt modelId="{C04DEC88-75AF-4C65-9AA9-88DA50BA47B6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err="1"/>
            <a:t>Repetir</a:t>
          </a:r>
          <a:r>
            <a:rPr lang="en-US" dirty="0"/>
            <a:t> o </a:t>
          </a:r>
          <a:r>
            <a:rPr lang="en-US" dirty="0" err="1"/>
            <a:t>Processo</a:t>
          </a:r>
          <a:endParaRPr lang="en-US" dirty="0"/>
        </a:p>
      </dgm:t>
    </dgm:pt>
    <dgm:pt modelId="{D4BE477A-CCA1-469E-BD80-EBAE5E3560CC}" type="parTrans" cxnId="{EB87658A-AA91-4E1A-A5ED-E648D43316A5}">
      <dgm:prSet/>
      <dgm:spPr/>
      <dgm:t>
        <a:bodyPr/>
        <a:lstStyle/>
        <a:p>
          <a:endParaRPr lang="en-US"/>
        </a:p>
      </dgm:t>
    </dgm:pt>
    <dgm:pt modelId="{4CC5AD7C-14BE-4746-B0AF-31A2520C14DD}" type="sibTrans" cxnId="{EB87658A-AA91-4E1A-A5ED-E648D43316A5}">
      <dgm:prSet/>
      <dgm:spPr/>
      <dgm:t>
        <a:bodyPr/>
        <a:lstStyle/>
        <a:p>
          <a:endParaRPr lang="en-US"/>
        </a:p>
      </dgm:t>
    </dgm:pt>
    <dgm:pt modelId="{64D5E13D-C7C0-42C0-B4F2-C8DF6A4A2FCF}" type="pres">
      <dgm:prSet presAssocID="{BED39CBC-ACF0-488D-BC0A-FFA768541EB4}" presName="cycle" presStyleCnt="0">
        <dgm:presLayoutVars>
          <dgm:dir/>
          <dgm:resizeHandles val="exact"/>
        </dgm:presLayoutVars>
      </dgm:prSet>
      <dgm:spPr/>
    </dgm:pt>
    <dgm:pt modelId="{5A4C21DA-B7AE-46C9-ADBE-B54BF50D85BB}" type="pres">
      <dgm:prSet presAssocID="{721EFB77-42B2-47FE-B6F6-087F51826BA0}" presName="node" presStyleLbl="node1" presStyleIdx="0" presStyleCnt="4">
        <dgm:presLayoutVars>
          <dgm:bulletEnabled val="1"/>
        </dgm:presLayoutVars>
      </dgm:prSet>
      <dgm:spPr/>
    </dgm:pt>
    <dgm:pt modelId="{963F118E-1D53-449D-B999-37855365B361}" type="pres">
      <dgm:prSet presAssocID="{C1E63B22-AAFA-4AE3-84A1-5DB74765DB90}" presName="sibTrans" presStyleLbl="sibTrans2D1" presStyleIdx="0" presStyleCnt="4"/>
      <dgm:spPr/>
    </dgm:pt>
    <dgm:pt modelId="{48F41403-CBB3-4006-BDF2-2D63A9345812}" type="pres">
      <dgm:prSet presAssocID="{C1E63B22-AAFA-4AE3-84A1-5DB74765DB90}" presName="connectorText" presStyleLbl="sibTrans2D1" presStyleIdx="0" presStyleCnt="4"/>
      <dgm:spPr/>
    </dgm:pt>
    <dgm:pt modelId="{533DDD6F-3211-4DA4-9C6A-91A0DF817FAC}" type="pres">
      <dgm:prSet presAssocID="{040163D5-3EF7-441D-A4E2-7C5F4BCBE29D}" presName="node" presStyleLbl="node1" presStyleIdx="1" presStyleCnt="4">
        <dgm:presLayoutVars>
          <dgm:bulletEnabled val="1"/>
        </dgm:presLayoutVars>
      </dgm:prSet>
      <dgm:spPr/>
    </dgm:pt>
    <dgm:pt modelId="{602EECBA-B9CC-4B02-AF41-257C3BCC59DF}" type="pres">
      <dgm:prSet presAssocID="{304F782E-A71A-4DA9-8E3E-8F2F3130B0AB}" presName="sibTrans" presStyleLbl="sibTrans2D1" presStyleIdx="1" presStyleCnt="4"/>
      <dgm:spPr/>
    </dgm:pt>
    <dgm:pt modelId="{9B738CA3-F1CA-4089-96DB-916FB6CCCDE5}" type="pres">
      <dgm:prSet presAssocID="{304F782E-A71A-4DA9-8E3E-8F2F3130B0AB}" presName="connectorText" presStyleLbl="sibTrans2D1" presStyleIdx="1" presStyleCnt="4"/>
      <dgm:spPr/>
    </dgm:pt>
    <dgm:pt modelId="{824DD286-3234-48DF-95AD-61432779714B}" type="pres">
      <dgm:prSet presAssocID="{422BFEAE-34E7-4162-B161-20D154807D33}" presName="node" presStyleLbl="node1" presStyleIdx="2" presStyleCnt="4">
        <dgm:presLayoutVars>
          <dgm:bulletEnabled val="1"/>
        </dgm:presLayoutVars>
      </dgm:prSet>
      <dgm:spPr/>
    </dgm:pt>
    <dgm:pt modelId="{E23190A0-13E4-4BFC-9973-8CCB99BD77E1}" type="pres">
      <dgm:prSet presAssocID="{3DE97B92-9BCA-462D-A001-45A4A3188FE5}" presName="sibTrans" presStyleLbl="sibTrans2D1" presStyleIdx="2" presStyleCnt="4"/>
      <dgm:spPr/>
    </dgm:pt>
    <dgm:pt modelId="{624966DF-71C1-4AB4-8252-EF3C780DED3E}" type="pres">
      <dgm:prSet presAssocID="{3DE97B92-9BCA-462D-A001-45A4A3188FE5}" presName="connectorText" presStyleLbl="sibTrans2D1" presStyleIdx="2" presStyleCnt="4"/>
      <dgm:spPr/>
    </dgm:pt>
    <dgm:pt modelId="{E0926EB0-D538-4192-AE4E-B2A4C3A8520B}" type="pres">
      <dgm:prSet presAssocID="{C04DEC88-75AF-4C65-9AA9-88DA50BA47B6}" presName="node" presStyleLbl="node1" presStyleIdx="3" presStyleCnt="4">
        <dgm:presLayoutVars>
          <dgm:bulletEnabled val="1"/>
        </dgm:presLayoutVars>
      </dgm:prSet>
      <dgm:spPr/>
    </dgm:pt>
    <dgm:pt modelId="{77DFA454-9A08-4287-B0C4-6330F92634F4}" type="pres">
      <dgm:prSet presAssocID="{4CC5AD7C-14BE-4746-B0AF-31A2520C14DD}" presName="sibTrans" presStyleLbl="sibTrans2D1" presStyleIdx="3" presStyleCnt="4"/>
      <dgm:spPr/>
    </dgm:pt>
    <dgm:pt modelId="{F3627834-732B-465B-98C8-F4A5E2E70B7B}" type="pres">
      <dgm:prSet presAssocID="{4CC5AD7C-14BE-4746-B0AF-31A2520C14DD}" presName="connectorText" presStyleLbl="sibTrans2D1" presStyleIdx="3" presStyleCnt="4"/>
      <dgm:spPr/>
    </dgm:pt>
  </dgm:ptLst>
  <dgm:cxnLst>
    <dgm:cxn modelId="{04FF960A-B78E-407C-B270-7AD19A32D652}" type="presOf" srcId="{C1E63B22-AAFA-4AE3-84A1-5DB74765DB90}" destId="{48F41403-CBB3-4006-BDF2-2D63A9345812}" srcOrd="1" destOrd="0" presId="urn:microsoft.com/office/officeart/2005/8/layout/cycle2"/>
    <dgm:cxn modelId="{5462FA3A-4403-4D74-83CD-0CC10A6858D4}" srcId="{BED39CBC-ACF0-488D-BC0A-FFA768541EB4}" destId="{721EFB77-42B2-47FE-B6F6-087F51826BA0}" srcOrd="0" destOrd="0" parTransId="{3866123D-3497-4BFA-8B8D-BEF92AB4BEA3}" sibTransId="{C1E63B22-AAFA-4AE3-84A1-5DB74765DB90}"/>
    <dgm:cxn modelId="{E40EB93F-5FB5-4D51-B39F-721482E746AB}" type="presOf" srcId="{304F782E-A71A-4DA9-8E3E-8F2F3130B0AB}" destId="{602EECBA-B9CC-4B02-AF41-257C3BCC59DF}" srcOrd="0" destOrd="0" presId="urn:microsoft.com/office/officeart/2005/8/layout/cycle2"/>
    <dgm:cxn modelId="{29530A62-16AA-44E8-B479-4BBADE6675B7}" type="presOf" srcId="{040163D5-3EF7-441D-A4E2-7C5F4BCBE29D}" destId="{533DDD6F-3211-4DA4-9C6A-91A0DF817FAC}" srcOrd="0" destOrd="0" presId="urn:microsoft.com/office/officeart/2005/8/layout/cycle2"/>
    <dgm:cxn modelId="{CB833F76-FBE7-49C1-8E57-A257B35F67CA}" type="presOf" srcId="{304F782E-A71A-4DA9-8E3E-8F2F3130B0AB}" destId="{9B738CA3-F1CA-4089-96DB-916FB6CCCDE5}" srcOrd="1" destOrd="0" presId="urn:microsoft.com/office/officeart/2005/8/layout/cycle2"/>
    <dgm:cxn modelId="{1EE1165A-E854-4CA1-ACE2-8A958CB16F31}" type="presOf" srcId="{BED39CBC-ACF0-488D-BC0A-FFA768541EB4}" destId="{64D5E13D-C7C0-42C0-B4F2-C8DF6A4A2FCF}" srcOrd="0" destOrd="0" presId="urn:microsoft.com/office/officeart/2005/8/layout/cycle2"/>
    <dgm:cxn modelId="{A022377F-97F1-4192-AE53-9767486C6C1D}" type="presOf" srcId="{4CC5AD7C-14BE-4746-B0AF-31A2520C14DD}" destId="{F3627834-732B-465B-98C8-F4A5E2E70B7B}" srcOrd="1" destOrd="0" presId="urn:microsoft.com/office/officeart/2005/8/layout/cycle2"/>
    <dgm:cxn modelId="{47A24A89-2DD2-43E9-812A-ABC4970A9D70}" type="presOf" srcId="{3DE97B92-9BCA-462D-A001-45A4A3188FE5}" destId="{624966DF-71C1-4AB4-8252-EF3C780DED3E}" srcOrd="1" destOrd="0" presId="urn:microsoft.com/office/officeart/2005/8/layout/cycle2"/>
    <dgm:cxn modelId="{EB87658A-AA91-4E1A-A5ED-E648D43316A5}" srcId="{BED39CBC-ACF0-488D-BC0A-FFA768541EB4}" destId="{C04DEC88-75AF-4C65-9AA9-88DA50BA47B6}" srcOrd="3" destOrd="0" parTransId="{D4BE477A-CCA1-469E-BD80-EBAE5E3560CC}" sibTransId="{4CC5AD7C-14BE-4746-B0AF-31A2520C14DD}"/>
    <dgm:cxn modelId="{E9F65193-7EFC-4C2E-846D-7E82A2586FA3}" type="presOf" srcId="{422BFEAE-34E7-4162-B161-20D154807D33}" destId="{824DD286-3234-48DF-95AD-61432779714B}" srcOrd="0" destOrd="0" presId="urn:microsoft.com/office/officeart/2005/8/layout/cycle2"/>
    <dgm:cxn modelId="{F5D15A9A-A093-44CF-A3BB-056328620922}" type="presOf" srcId="{4CC5AD7C-14BE-4746-B0AF-31A2520C14DD}" destId="{77DFA454-9A08-4287-B0C4-6330F92634F4}" srcOrd="0" destOrd="0" presId="urn:microsoft.com/office/officeart/2005/8/layout/cycle2"/>
    <dgm:cxn modelId="{E4F0FBB6-AC86-4E9A-BFCA-78E8C366D8A3}" srcId="{BED39CBC-ACF0-488D-BC0A-FFA768541EB4}" destId="{040163D5-3EF7-441D-A4E2-7C5F4BCBE29D}" srcOrd="1" destOrd="0" parTransId="{E684508D-B28E-45E3-AD0C-A79D86969932}" sibTransId="{304F782E-A71A-4DA9-8E3E-8F2F3130B0AB}"/>
    <dgm:cxn modelId="{A0E016C6-05C8-4301-AB0C-7D5FB88AA73B}" type="presOf" srcId="{3DE97B92-9BCA-462D-A001-45A4A3188FE5}" destId="{E23190A0-13E4-4BFC-9973-8CCB99BD77E1}" srcOrd="0" destOrd="0" presId="urn:microsoft.com/office/officeart/2005/8/layout/cycle2"/>
    <dgm:cxn modelId="{84E19DCD-0156-4D76-B73D-4142FD23542D}" srcId="{BED39CBC-ACF0-488D-BC0A-FFA768541EB4}" destId="{422BFEAE-34E7-4162-B161-20D154807D33}" srcOrd="2" destOrd="0" parTransId="{81D95532-6A07-4459-9CAA-9ECAE966EDF8}" sibTransId="{3DE97B92-9BCA-462D-A001-45A4A3188FE5}"/>
    <dgm:cxn modelId="{38250CD1-D2D7-4495-B7A6-C56D7166EE0E}" type="presOf" srcId="{721EFB77-42B2-47FE-B6F6-087F51826BA0}" destId="{5A4C21DA-B7AE-46C9-ADBE-B54BF50D85BB}" srcOrd="0" destOrd="0" presId="urn:microsoft.com/office/officeart/2005/8/layout/cycle2"/>
    <dgm:cxn modelId="{C0975CEE-8E08-4FA2-B949-84B11F94BBB9}" type="presOf" srcId="{C04DEC88-75AF-4C65-9AA9-88DA50BA47B6}" destId="{E0926EB0-D538-4192-AE4E-B2A4C3A8520B}" srcOrd="0" destOrd="0" presId="urn:microsoft.com/office/officeart/2005/8/layout/cycle2"/>
    <dgm:cxn modelId="{BB31A6FE-26A1-4D72-A99F-955A0C3F04F1}" type="presOf" srcId="{C1E63B22-AAFA-4AE3-84A1-5DB74765DB90}" destId="{963F118E-1D53-449D-B999-37855365B361}" srcOrd="0" destOrd="0" presId="urn:microsoft.com/office/officeart/2005/8/layout/cycle2"/>
    <dgm:cxn modelId="{3358E28B-FB24-4E03-928F-2BC6273BBDAC}" type="presParOf" srcId="{64D5E13D-C7C0-42C0-B4F2-C8DF6A4A2FCF}" destId="{5A4C21DA-B7AE-46C9-ADBE-B54BF50D85BB}" srcOrd="0" destOrd="0" presId="urn:microsoft.com/office/officeart/2005/8/layout/cycle2"/>
    <dgm:cxn modelId="{CB6AFFB7-B688-4D00-AF54-EF2CE4C24CB1}" type="presParOf" srcId="{64D5E13D-C7C0-42C0-B4F2-C8DF6A4A2FCF}" destId="{963F118E-1D53-449D-B999-37855365B361}" srcOrd="1" destOrd="0" presId="urn:microsoft.com/office/officeart/2005/8/layout/cycle2"/>
    <dgm:cxn modelId="{B2A552DC-FBDF-4E46-BD7E-76B0E3014A09}" type="presParOf" srcId="{963F118E-1D53-449D-B999-37855365B361}" destId="{48F41403-CBB3-4006-BDF2-2D63A9345812}" srcOrd="0" destOrd="0" presId="urn:microsoft.com/office/officeart/2005/8/layout/cycle2"/>
    <dgm:cxn modelId="{71EAA692-2B34-4A5B-A7E8-B0B4985216A7}" type="presParOf" srcId="{64D5E13D-C7C0-42C0-B4F2-C8DF6A4A2FCF}" destId="{533DDD6F-3211-4DA4-9C6A-91A0DF817FAC}" srcOrd="2" destOrd="0" presId="urn:microsoft.com/office/officeart/2005/8/layout/cycle2"/>
    <dgm:cxn modelId="{5F75A31B-2364-4E31-B471-99FBED4B8B5D}" type="presParOf" srcId="{64D5E13D-C7C0-42C0-B4F2-C8DF6A4A2FCF}" destId="{602EECBA-B9CC-4B02-AF41-257C3BCC59DF}" srcOrd="3" destOrd="0" presId="urn:microsoft.com/office/officeart/2005/8/layout/cycle2"/>
    <dgm:cxn modelId="{285D802E-95E5-44A2-9638-516B546759E1}" type="presParOf" srcId="{602EECBA-B9CC-4B02-AF41-257C3BCC59DF}" destId="{9B738CA3-F1CA-4089-96DB-916FB6CCCDE5}" srcOrd="0" destOrd="0" presId="urn:microsoft.com/office/officeart/2005/8/layout/cycle2"/>
    <dgm:cxn modelId="{5F4BF8D0-7228-4E81-A71E-BF0C43675AD9}" type="presParOf" srcId="{64D5E13D-C7C0-42C0-B4F2-C8DF6A4A2FCF}" destId="{824DD286-3234-48DF-95AD-61432779714B}" srcOrd="4" destOrd="0" presId="urn:microsoft.com/office/officeart/2005/8/layout/cycle2"/>
    <dgm:cxn modelId="{B537D662-7FB7-4B66-89A2-A9D6FCA82913}" type="presParOf" srcId="{64D5E13D-C7C0-42C0-B4F2-C8DF6A4A2FCF}" destId="{E23190A0-13E4-4BFC-9973-8CCB99BD77E1}" srcOrd="5" destOrd="0" presId="urn:microsoft.com/office/officeart/2005/8/layout/cycle2"/>
    <dgm:cxn modelId="{E3047BA5-DB47-4066-A169-64EADD209962}" type="presParOf" srcId="{E23190A0-13E4-4BFC-9973-8CCB99BD77E1}" destId="{624966DF-71C1-4AB4-8252-EF3C780DED3E}" srcOrd="0" destOrd="0" presId="urn:microsoft.com/office/officeart/2005/8/layout/cycle2"/>
    <dgm:cxn modelId="{D4EAEF1D-2B64-4384-9AF9-32FEBEC989BD}" type="presParOf" srcId="{64D5E13D-C7C0-42C0-B4F2-C8DF6A4A2FCF}" destId="{E0926EB0-D538-4192-AE4E-B2A4C3A8520B}" srcOrd="6" destOrd="0" presId="urn:microsoft.com/office/officeart/2005/8/layout/cycle2"/>
    <dgm:cxn modelId="{7AE058ED-B1C7-4053-92B1-2931E14404E2}" type="presParOf" srcId="{64D5E13D-C7C0-42C0-B4F2-C8DF6A4A2FCF}" destId="{77DFA454-9A08-4287-B0C4-6330F92634F4}" srcOrd="7" destOrd="0" presId="urn:microsoft.com/office/officeart/2005/8/layout/cycle2"/>
    <dgm:cxn modelId="{62C8D6FB-FBD7-4563-A563-74076FA67A98}" type="presParOf" srcId="{77DFA454-9A08-4287-B0C4-6330F92634F4}" destId="{F3627834-732B-465B-98C8-F4A5E2E70B7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A8A962-1C9D-41C9-B889-654D04E6180D}">
      <dsp:nvSpPr>
        <dsp:cNvPr id="0" name=""/>
        <dsp:cNvSpPr/>
      </dsp:nvSpPr>
      <dsp:spPr>
        <a:xfrm rot="5400000">
          <a:off x="-95876" y="96673"/>
          <a:ext cx="639177" cy="447424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1</a:t>
          </a:r>
        </a:p>
      </dsp:txBody>
      <dsp:txXfrm rot="-5400000">
        <a:off x="1" y="224508"/>
        <a:ext cx="447424" cy="191753"/>
      </dsp:txXfrm>
    </dsp:sp>
    <dsp:sp modelId="{058BC2A1-A0E4-4445-8FC9-898B072BEF31}">
      <dsp:nvSpPr>
        <dsp:cNvPr id="0" name=""/>
        <dsp:cNvSpPr/>
      </dsp:nvSpPr>
      <dsp:spPr>
        <a:xfrm rot="5400000">
          <a:off x="1761919" y="-1313697"/>
          <a:ext cx="415465" cy="30444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TI - </a:t>
          </a:r>
          <a:r>
            <a:rPr lang="en-US" sz="1700" kern="1200" dirty="0" err="1"/>
            <a:t>Coletar</a:t>
          </a:r>
          <a:r>
            <a:rPr lang="en-US" sz="1700" kern="1200" dirty="0"/>
            <a:t> dados</a:t>
          </a:r>
        </a:p>
      </dsp:txBody>
      <dsp:txXfrm rot="-5400000">
        <a:off x="447425" y="21078"/>
        <a:ext cx="3024174" cy="374903"/>
      </dsp:txXfrm>
    </dsp:sp>
    <dsp:sp modelId="{39FB2246-CB51-43D0-98F7-7F3DF950A293}">
      <dsp:nvSpPr>
        <dsp:cNvPr id="0" name=""/>
        <dsp:cNvSpPr/>
      </dsp:nvSpPr>
      <dsp:spPr>
        <a:xfrm rot="5400000">
          <a:off x="-95876" y="608470"/>
          <a:ext cx="639177" cy="447424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accent5">
              <a:hueOff val="-3245016"/>
              <a:satOff val="1732"/>
              <a:lumOff val="-7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2</a:t>
          </a:r>
        </a:p>
      </dsp:txBody>
      <dsp:txXfrm rot="-5400000">
        <a:off x="1" y="736305"/>
        <a:ext cx="447424" cy="191753"/>
      </dsp:txXfrm>
    </dsp:sp>
    <dsp:sp modelId="{6483A90D-8E67-4681-A607-F20D54CD27E2}">
      <dsp:nvSpPr>
        <dsp:cNvPr id="0" name=""/>
        <dsp:cNvSpPr/>
      </dsp:nvSpPr>
      <dsp:spPr>
        <a:xfrm rot="5400000">
          <a:off x="1761919" y="-801900"/>
          <a:ext cx="415465" cy="30444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TI - </a:t>
          </a:r>
          <a:r>
            <a:rPr lang="en-US" sz="1700" kern="1200" dirty="0" err="1"/>
            <a:t>Preparar</a:t>
          </a:r>
          <a:r>
            <a:rPr lang="en-US" sz="1700" kern="1200" dirty="0"/>
            <a:t> dados</a:t>
          </a:r>
        </a:p>
      </dsp:txBody>
      <dsp:txXfrm rot="-5400000">
        <a:off x="447425" y="532875"/>
        <a:ext cx="3024174" cy="374903"/>
      </dsp:txXfrm>
    </dsp:sp>
    <dsp:sp modelId="{EAA78ED0-7B38-45C7-B3D5-CE4511C5E300}">
      <dsp:nvSpPr>
        <dsp:cNvPr id="0" name=""/>
        <dsp:cNvSpPr/>
      </dsp:nvSpPr>
      <dsp:spPr>
        <a:xfrm rot="5400000">
          <a:off x="-95876" y="1120267"/>
          <a:ext cx="639177" cy="447424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accent5">
              <a:hueOff val="-6490031"/>
              <a:satOff val="3463"/>
              <a:lumOff val="-1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3</a:t>
          </a:r>
        </a:p>
      </dsp:txBody>
      <dsp:txXfrm rot="-5400000">
        <a:off x="1" y="1248102"/>
        <a:ext cx="447424" cy="191753"/>
      </dsp:txXfrm>
    </dsp:sp>
    <dsp:sp modelId="{1CE898EE-C203-432D-AC50-91422906B5AE}">
      <dsp:nvSpPr>
        <dsp:cNvPr id="0" name=""/>
        <dsp:cNvSpPr/>
      </dsp:nvSpPr>
      <dsp:spPr>
        <a:xfrm rot="5400000">
          <a:off x="1761919" y="-290103"/>
          <a:ext cx="415465" cy="30444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490031"/>
              <a:satOff val="3463"/>
              <a:lumOff val="-1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Usuários</a:t>
          </a:r>
          <a:r>
            <a:rPr lang="en-US" sz="1700" kern="1200" dirty="0"/>
            <a:t> - </a:t>
          </a:r>
          <a:r>
            <a:rPr lang="en-US" sz="1700" kern="1200" dirty="0" err="1"/>
            <a:t>Visualizar</a:t>
          </a:r>
          <a:endParaRPr lang="en-US" sz="1700" kern="1200" dirty="0"/>
        </a:p>
      </dsp:txBody>
      <dsp:txXfrm rot="-5400000">
        <a:off x="447425" y="1044672"/>
        <a:ext cx="3024174" cy="374903"/>
      </dsp:txXfrm>
    </dsp:sp>
    <dsp:sp modelId="{5F27FC50-B174-4084-B549-2E86622B49CC}">
      <dsp:nvSpPr>
        <dsp:cNvPr id="0" name=""/>
        <dsp:cNvSpPr/>
      </dsp:nvSpPr>
      <dsp:spPr>
        <a:xfrm rot="5400000">
          <a:off x="-95876" y="1632064"/>
          <a:ext cx="639177" cy="447424"/>
        </a:xfrm>
        <a:prstGeom prst="chevron">
          <a:avLst/>
        </a:prstGeom>
        <a:solidFill>
          <a:srgbClr val="00B0F0"/>
        </a:solidFill>
        <a:ln w="25400" cap="flat" cmpd="sng" algn="ctr">
          <a:solidFill>
            <a:schemeClr val="accent5">
              <a:hueOff val="-9735048"/>
              <a:satOff val="5195"/>
              <a:lumOff val="-22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4</a:t>
          </a:r>
        </a:p>
      </dsp:txBody>
      <dsp:txXfrm rot="-5400000">
        <a:off x="1" y="1759899"/>
        <a:ext cx="447424" cy="191753"/>
      </dsp:txXfrm>
    </dsp:sp>
    <dsp:sp modelId="{F7980CDB-DECD-410C-B516-27BEA24D19A9}">
      <dsp:nvSpPr>
        <dsp:cNvPr id="0" name=""/>
        <dsp:cNvSpPr/>
      </dsp:nvSpPr>
      <dsp:spPr>
        <a:xfrm rot="5400000">
          <a:off x="1761919" y="221693"/>
          <a:ext cx="415465" cy="30444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Usuários</a:t>
          </a:r>
          <a:r>
            <a:rPr lang="en-US" sz="1700" kern="1200" dirty="0"/>
            <a:t> - </a:t>
          </a:r>
          <a:r>
            <a:rPr lang="en-US" sz="1700" kern="1200" dirty="0" err="1"/>
            <a:t>Gerar</a:t>
          </a:r>
          <a:r>
            <a:rPr lang="en-US" sz="1700" kern="1200" dirty="0"/>
            <a:t> </a:t>
          </a:r>
          <a:r>
            <a:rPr lang="en-US" sz="1700" kern="1200" dirty="0" err="1"/>
            <a:t>Relatórios</a:t>
          </a:r>
          <a:endParaRPr lang="en-US" sz="1700" kern="1200" dirty="0"/>
        </a:p>
      </dsp:txBody>
      <dsp:txXfrm rot="-5400000">
        <a:off x="447425" y="1556469"/>
        <a:ext cx="3024174" cy="374903"/>
      </dsp:txXfrm>
    </dsp:sp>
    <dsp:sp modelId="{F3C4F2E6-50BE-461C-B5D5-3B07C1FE4F1C}">
      <dsp:nvSpPr>
        <dsp:cNvPr id="0" name=""/>
        <dsp:cNvSpPr/>
      </dsp:nvSpPr>
      <dsp:spPr>
        <a:xfrm rot="5400000">
          <a:off x="-95876" y="2143861"/>
          <a:ext cx="639177" cy="447424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accent5">
              <a:hueOff val="-12980063"/>
              <a:satOff val="6926"/>
              <a:lumOff val="-3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5</a:t>
          </a:r>
        </a:p>
      </dsp:txBody>
      <dsp:txXfrm rot="-5400000">
        <a:off x="1" y="2271696"/>
        <a:ext cx="447424" cy="191753"/>
      </dsp:txXfrm>
    </dsp:sp>
    <dsp:sp modelId="{4BC42A23-4D5A-41AC-B017-67E0E94BC64E}">
      <dsp:nvSpPr>
        <dsp:cNvPr id="0" name=""/>
        <dsp:cNvSpPr/>
      </dsp:nvSpPr>
      <dsp:spPr>
        <a:xfrm rot="5400000">
          <a:off x="1761919" y="733490"/>
          <a:ext cx="415465" cy="30444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Usuários</a:t>
          </a:r>
          <a:r>
            <a:rPr lang="en-US" sz="1700" kern="1200" dirty="0"/>
            <a:t> - </a:t>
          </a:r>
          <a:r>
            <a:rPr lang="en-US" sz="1700" kern="1200" dirty="0" err="1"/>
            <a:t>Compartilhar</a:t>
          </a:r>
          <a:endParaRPr lang="en-US" sz="1700" kern="1200" dirty="0"/>
        </a:p>
      </dsp:txBody>
      <dsp:txXfrm rot="-5400000">
        <a:off x="447425" y="2068266"/>
        <a:ext cx="3024174" cy="3749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4C21DA-B7AE-46C9-ADBE-B54BF50D85BB}">
      <dsp:nvSpPr>
        <dsp:cNvPr id="0" name=""/>
        <dsp:cNvSpPr/>
      </dsp:nvSpPr>
      <dsp:spPr>
        <a:xfrm>
          <a:off x="1465204" y="416"/>
          <a:ext cx="1174568" cy="117456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Usuários</a:t>
          </a:r>
          <a:r>
            <a:rPr lang="en-US" sz="1000" kern="1200" dirty="0"/>
            <a:t> - </a:t>
          </a:r>
          <a:r>
            <a:rPr lang="en-US" sz="1000" kern="1200" dirty="0" err="1"/>
            <a:t>Preparar</a:t>
          </a:r>
          <a:r>
            <a:rPr lang="en-US" sz="1000" kern="1200" dirty="0"/>
            <a:t> </a:t>
          </a:r>
          <a:r>
            <a:rPr lang="en-US" sz="1000" kern="1200" dirty="0" err="1"/>
            <a:t>Requisitos</a:t>
          </a:r>
          <a:r>
            <a:rPr lang="en-US" sz="1000" kern="1200" dirty="0"/>
            <a:t> de </a:t>
          </a:r>
          <a:r>
            <a:rPr lang="en-US" sz="1000" kern="1200" dirty="0" err="1"/>
            <a:t>Negócio</a:t>
          </a:r>
          <a:r>
            <a:rPr lang="en-US" sz="1000" kern="1200" dirty="0"/>
            <a:t> (BDUF)</a:t>
          </a:r>
        </a:p>
      </dsp:txBody>
      <dsp:txXfrm>
        <a:off x="1637216" y="172428"/>
        <a:ext cx="830544" cy="830544"/>
      </dsp:txXfrm>
    </dsp:sp>
    <dsp:sp modelId="{963F118E-1D53-449D-B999-37855365B361}">
      <dsp:nvSpPr>
        <dsp:cNvPr id="0" name=""/>
        <dsp:cNvSpPr/>
      </dsp:nvSpPr>
      <dsp:spPr>
        <a:xfrm rot="2700000">
          <a:off x="2513834" y="1007474"/>
          <a:ext cx="313273" cy="396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527597" y="1053529"/>
        <a:ext cx="219291" cy="237850"/>
      </dsp:txXfrm>
    </dsp:sp>
    <dsp:sp modelId="{533DDD6F-3211-4DA4-9C6A-91A0DF817FAC}">
      <dsp:nvSpPr>
        <dsp:cNvPr id="0" name=""/>
        <dsp:cNvSpPr/>
      </dsp:nvSpPr>
      <dsp:spPr>
        <a:xfrm>
          <a:off x="2713707" y="1248919"/>
          <a:ext cx="1174568" cy="117456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TI - </a:t>
          </a:r>
          <a:r>
            <a:rPr lang="en-US" sz="1000" kern="1200" dirty="0" err="1"/>
            <a:t>Desenvolver</a:t>
          </a:r>
          <a:r>
            <a:rPr lang="en-US" sz="1000" kern="1200" dirty="0"/>
            <a:t> </a:t>
          </a:r>
          <a:r>
            <a:rPr lang="en-US" sz="1000" kern="1200" dirty="0" err="1"/>
            <a:t>durante</a:t>
          </a:r>
          <a:r>
            <a:rPr lang="en-US" sz="1000" kern="1200" dirty="0"/>
            <a:t> 2 – 8 </a:t>
          </a:r>
          <a:r>
            <a:rPr lang="en-US" sz="1000" kern="1200" dirty="0" err="1"/>
            <a:t>semanas</a:t>
          </a:r>
          <a:endParaRPr lang="en-US" sz="1000" kern="1200" dirty="0"/>
        </a:p>
      </dsp:txBody>
      <dsp:txXfrm>
        <a:off x="2885719" y="1420931"/>
        <a:ext cx="830544" cy="830544"/>
      </dsp:txXfrm>
    </dsp:sp>
    <dsp:sp modelId="{602EECBA-B9CC-4B02-AF41-257C3BCC59DF}">
      <dsp:nvSpPr>
        <dsp:cNvPr id="0" name=""/>
        <dsp:cNvSpPr/>
      </dsp:nvSpPr>
      <dsp:spPr>
        <a:xfrm rot="8100000">
          <a:off x="2526372" y="2255977"/>
          <a:ext cx="313273" cy="396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326688"/>
            <a:satOff val="2309"/>
            <a:lumOff val="-100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2606591" y="2302032"/>
        <a:ext cx="219291" cy="237850"/>
      </dsp:txXfrm>
    </dsp:sp>
    <dsp:sp modelId="{824DD286-3234-48DF-95AD-61432779714B}">
      <dsp:nvSpPr>
        <dsp:cNvPr id="0" name=""/>
        <dsp:cNvSpPr/>
      </dsp:nvSpPr>
      <dsp:spPr>
        <a:xfrm>
          <a:off x="1465204" y="2497423"/>
          <a:ext cx="1174568" cy="1174568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Usuários</a:t>
          </a:r>
          <a:r>
            <a:rPr lang="en-US" sz="1000" kern="1200" dirty="0"/>
            <a:t> – </a:t>
          </a:r>
          <a:r>
            <a:rPr lang="en-US" sz="1000" kern="1200" dirty="0" err="1"/>
            <a:t>Retornar</a:t>
          </a:r>
          <a:r>
            <a:rPr lang="en-US" sz="1000" kern="1200" dirty="0"/>
            <a:t> </a:t>
          </a:r>
          <a:r>
            <a:rPr lang="en-US" sz="1000" kern="1200" dirty="0" err="1"/>
            <a:t>Relatório</a:t>
          </a:r>
          <a:r>
            <a:rPr lang="en-US" sz="1000" kern="1200" dirty="0"/>
            <a:t> </a:t>
          </a:r>
          <a:r>
            <a:rPr lang="en-US" sz="1000" kern="1200" dirty="0" err="1"/>
            <a:t>ao</a:t>
          </a:r>
          <a:r>
            <a:rPr lang="en-US" sz="1000" kern="1200" dirty="0"/>
            <a:t> TI </a:t>
          </a:r>
          <a:r>
            <a:rPr lang="en-US" sz="1000" kern="1200" dirty="0" err="1"/>
            <a:t>porque</a:t>
          </a:r>
          <a:r>
            <a:rPr lang="en-US" sz="1000" kern="1200" dirty="0"/>
            <a:t> </a:t>
          </a:r>
          <a:r>
            <a:rPr lang="en-US" sz="1000" kern="1200" dirty="0" err="1"/>
            <a:t>está</a:t>
          </a:r>
          <a:r>
            <a:rPr lang="en-US" sz="1000" kern="1200" dirty="0"/>
            <a:t> </a:t>
          </a:r>
          <a:r>
            <a:rPr lang="en-US" sz="1000" kern="1200" dirty="0" err="1"/>
            <a:t>incorreto</a:t>
          </a:r>
          <a:endParaRPr lang="en-US" sz="1000" kern="1200" dirty="0"/>
        </a:p>
      </dsp:txBody>
      <dsp:txXfrm>
        <a:off x="1637216" y="2669435"/>
        <a:ext cx="830544" cy="830544"/>
      </dsp:txXfrm>
    </dsp:sp>
    <dsp:sp modelId="{E23190A0-13E4-4BFC-9973-8CCB99BD77E1}">
      <dsp:nvSpPr>
        <dsp:cNvPr id="0" name=""/>
        <dsp:cNvSpPr/>
      </dsp:nvSpPr>
      <dsp:spPr>
        <a:xfrm rot="13500000">
          <a:off x="1277869" y="2268516"/>
          <a:ext cx="313273" cy="396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653376"/>
            <a:satOff val="4617"/>
            <a:lumOff val="-2013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1358088" y="2381027"/>
        <a:ext cx="219291" cy="237850"/>
      </dsp:txXfrm>
    </dsp:sp>
    <dsp:sp modelId="{E0926EB0-D538-4192-AE4E-B2A4C3A8520B}">
      <dsp:nvSpPr>
        <dsp:cNvPr id="0" name=""/>
        <dsp:cNvSpPr/>
      </dsp:nvSpPr>
      <dsp:spPr>
        <a:xfrm>
          <a:off x="216700" y="1248919"/>
          <a:ext cx="1174568" cy="1174568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Repetir</a:t>
          </a:r>
          <a:r>
            <a:rPr lang="en-US" sz="1000" kern="1200" dirty="0"/>
            <a:t> o </a:t>
          </a:r>
          <a:r>
            <a:rPr lang="en-US" sz="1000" kern="1200" dirty="0" err="1"/>
            <a:t>Processo</a:t>
          </a:r>
          <a:endParaRPr lang="en-US" sz="1000" kern="1200" dirty="0"/>
        </a:p>
      </dsp:txBody>
      <dsp:txXfrm>
        <a:off x="388712" y="1420931"/>
        <a:ext cx="830544" cy="830544"/>
      </dsp:txXfrm>
    </dsp:sp>
    <dsp:sp modelId="{77DFA454-9A08-4287-B0C4-6330F92634F4}">
      <dsp:nvSpPr>
        <dsp:cNvPr id="0" name=""/>
        <dsp:cNvSpPr/>
      </dsp:nvSpPr>
      <dsp:spPr>
        <a:xfrm rot="18900000">
          <a:off x="1265330" y="1020013"/>
          <a:ext cx="313273" cy="396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279093" y="1132524"/>
        <a:ext cx="219291" cy="237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C8A62652-60B3-492E-94D3-9C6BF2B0A1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0678111B-3338-41D5-A6BF-984C908F290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31436CDF-8F8B-4814-94B0-4A933B139C6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182F33E6-031F-4EEB-9A19-1FEE60E3AF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819228B-BDF7-463F-B1B4-EC1894A5F061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6450FA9-6484-4B8B-8E06-323D8DEB25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C63CA8F-7DDB-4741-9A14-18A9CA2921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983F8989-3B9F-4D39-ACF5-21E5E0048C3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CEDA1414-A693-43B6-BDB5-FF8107CD219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1FB60DD4-3AA8-431A-A2A6-1D6CC79C81F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20A7E844-8C4A-4201-8836-1EE3B2314E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5A89796-1C14-4717-8D25-A01BBF55BC39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50341EB9-F311-464C-A57F-231F6D722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1198" y="4875213"/>
            <a:ext cx="2996803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9622AA2C-0883-4995-B590-5F254A3412F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6862763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7E9D1D93-FC01-43BC-937C-E18D14EE5C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E26D088-D8C7-48F6-B2E6-242CB3C653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en-US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33E6FD75-D57B-434E-A082-2FC0FF0876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15B560D7-32D1-4989-9B4B-14A326BBC0A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B11E17D8-E3A2-4428-A086-F4BFCF04AB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992A29C9-FFDD-4174-93E6-80CA616305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71A5D78A-DE0D-4CAC-A13B-0C2AE055816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4763" y="5056188"/>
            <a:ext cx="6862763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071096E-DCD1-4D3C-83FD-1994DBF8D7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2B782FD-33DB-4B55-B9B9-88823EC79A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en-US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1B3C3A6B-8230-48FE-A6ED-BD5909FDC6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D0C63AE1-49C2-42EC-B443-579BCE83BC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A32F9215-53EE-4628-81C9-2E03D1F0B3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30F5B5B-45EF-4FB1-B5F9-07C2915745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6CC7B612-F1C6-44DC-8821-CF7273E0A3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40" y="470186"/>
            <a:ext cx="3174408" cy="20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513160" y="2950369"/>
            <a:ext cx="58293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028700" y="3489723"/>
            <a:ext cx="48006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3851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57149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61388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88120" y="1168005"/>
            <a:ext cx="3183731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1" y="1168005"/>
            <a:ext cx="3183731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9324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95586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97511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655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0722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57317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73812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049442" y="361951"/>
            <a:ext cx="1620440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88120" y="361951"/>
            <a:ext cx="4747022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713407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E4E679-814E-4C1E-BC54-1ECFDD8F54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91BCD98-BFC0-48E1-B572-72DA12618C2B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1DAC25-05BC-4906-99F8-595FA998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CF6EBC-1F13-43A2-B2C9-8E8D58ED0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B09F939-83A5-455A-A051-A1384914AB08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345686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ACEAEA-713D-45E6-BE59-185692FEC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16E4F24-A229-4628-8E82-E3132FD44C3D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8FEEE2-7968-4121-B2F8-3AA1E922C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879EDD-650E-44D9-B517-D0B3D73AD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BE4D9B9-34E9-4F51-A97C-03AD31FA8691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434238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5C0CF4-2B2F-414E-B030-43366A80B8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72F5F09-8D6B-498D-BC0C-31ACC8F5DA53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51104C-C555-4817-BECD-FA268515B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2E0290-7F0D-4A1C-BFF2-B5D58523E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A0C3146-DA26-4FF6-AAE1-6D5339546BE0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220777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96B0C2-1F00-4662-B6E7-C5237403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8892E6-0630-470C-A03D-77D8DA0F08FB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995BB4-F068-40AE-9965-EFDDFCA38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E984C3-0639-465C-888C-40A32629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5340680-9240-4D54-A8D7-0620777AEBCC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940955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6BE088C-AD36-4D3E-B45F-749EF72E52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608BD0-8540-403E-80A0-339E292A7568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88BBE93-2047-4E28-8B66-4C2401E19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5C19F49-56DD-4C8C-B0C3-E953797F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B272836-CA8C-400F-A5DE-D4C403C09AEA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937400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32308D-D89C-4E31-AB69-46DCE54271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299C781-F8B9-4710-8584-55F441FD7F9D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9CD337E-2060-4CB8-AF90-354184F59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F7BA4B-FA14-4436-8928-95ED1F5CE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B46DE9B-36C9-43D9-8F9B-6BC9E73C71F7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75993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7A2EF69-3886-4B30-AFFF-206A36D3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EBA393-7D47-420B-AD5B-48D6830D7938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DF4B1A9-6BDC-47A0-92D3-151372778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671D42-0A61-428D-9FDD-419190A6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02EBAAAD-884D-4CA7-BF2B-ACA0D1CAB253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095323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0CA8B75-D390-4E19-B0F6-1518BD0CB8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956242-3B95-4B9B-9A31-118B959FFA1E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BCDBE0-A808-4351-9BBE-66C2F5E60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597746-766B-4D72-9295-6BA38F11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BD56191-5030-481D-A051-60BE92683D48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67677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29090E-27A9-4C66-9E08-8CE0C21D3D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E2AEF4-9C92-4BD8-9BDC-D22B8C895747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8E42CE-4C62-41DE-AD27-CB5747EE4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E55FC6-49CB-426A-ABF1-17B30D2F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ECAAE28-2D0F-4710-8998-8A60ED3F63C4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71374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9ABA8D-36D9-45A0-AC93-8DE94021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9A31F2A-2AE8-4E01-9C5B-6536360B7EF6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8A31E1-D8BF-4D33-BFB9-2E43E22D3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68118C-48FC-49FE-AB02-1C98C970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F75BFC0C-2A9B-4CB3-AC21-5819F24E449E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30244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758C40-8D99-4965-9367-6B293348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00" y="4767264"/>
            <a:ext cx="16002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99F130-DFA4-4CA5-A059-374B82E0BBDB}" type="datetimeFigureOut">
              <a:rPr lang="pt-BR"/>
              <a:pPr>
                <a:defRPr/>
              </a:pPr>
              <a:t>05/12/2018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D3E17-7C41-48D0-8E49-B90788102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3150" y="4767264"/>
            <a:ext cx="21717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A942A4-F52B-476D-94D8-BFBE6386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900" y="4767264"/>
            <a:ext cx="16002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5EB0D1E-1463-4C1B-84B9-9866B41813A6}" type="slidenum">
              <a:rPr lang="pt-BR" altLang="en-US"/>
              <a:pPr>
                <a:defRPr/>
              </a:pPr>
              <a:t>‹#›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387108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FDD6E87D-E4C4-49FD-B615-2FF26A5742B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88119" y="361950"/>
            <a:ext cx="42672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003DEC42-4E52-4A84-85FD-8F460F6703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88119" y="1168401"/>
            <a:ext cx="6481763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66E19EF0-9B2B-4102-8C42-8EC7056CB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1198" y="4875213"/>
            <a:ext cx="2996803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247599EF-29A5-48F4-9131-33B9B4BB7D8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6862763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0937BC99-A164-4847-8F56-BEA6D9B47F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02F20925-1305-4311-81D3-2A73524A3F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en-US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686DDDFA-983F-4D36-B9F6-FB9C67076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B92F4AC2-0A40-4366-BD54-B3D3EB2F37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73390CE3-E508-41C6-AAD7-ECCB6B1EDD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B3F2EC52-21DA-4F17-8204-7704493AF6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16850323-0107-4E59-80FC-456B8DD0BDC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4763" y="5056188"/>
            <a:ext cx="6862763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50C67D14-7787-49A6-96A6-E124CFA0AE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2390F624-9A1A-494E-B049-2266689C5C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en-US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0012840A-8C4D-4756-A38A-EB0C080656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8E3043DE-8DC5-4F41-9E9A-B54147B7A8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28001027-A879-445B-9776-C29E99C2CAF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BFF2CA98-E404-4F92-9EC3-59E41B3481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47B5A2BA-7FE6-4D7E-A08B-DB93D32FCC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9656" y="287338"/>
            <a:ext cx="1847167" cy="62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91766/question-guy-by-scout-191766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AD918E1-30CC-469F-93A0-AE77B4A14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31812" y="3003551"/>
            <a:ext cx="7847012" cy="595313"/>
          </a:xfrm>
        </p:spPr>
        <p:txBody>
          <a:bodyPr/>
          <a:lstStyle/>
          <a:p>
            <a:pPr algn="ctr"/>
            <a:r>
              <a:rPr lang="pt-BR" altLang="en-US" b="1" dirty="0"/>
              <a:t>Trilha – </a:t>
            </a:r>
            <a:r>
              <a:rPr lang="pt-BR" altLang="en-US" b="1" dirty="0" err="1"/>
              <a:t>Chatbots</a:t>
            </a:r>
            <a:endParaRPr lang="pt-BR" altLang="en-US" b="1" dirty="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B174A71-A4F3-4A52-88E9-8D0EA52C9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531812" y="36512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en-US" sz="2000" b="1" dirty="0"/>
              <a:t>Walter Ritzel Paixão-Côrtes</a:t>
            </a:r>
          </a:p>
        </p:txBody>
      </p:sp>
      <p:sp>
        <p:nvSpPr>
          <p:cNvPr id="16388" name="Text Box 18">
            <a:extLst>
              <a:ext uri="{FF2B5EF4-FFF2-40B4-BE49-F238E27FC236}">
                <a16:creationId xmlns:a16="http://schemas.microsoft.com/office/drawing/2014/main" id="{E428C05C-5D37-4393-94BA-192FF0314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1812" y="3925888"/>
            <a:ext cx="78486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en-US" sz="1800" dirty="0"/>
              <a:t>Principal Software </a:t>
            </a:r>
            <a:r>
              <a:rPr lang="pt-BR" altLang="en-US" sz="1800" dirty="0" err="1"/>
              <a:t>Engineer</a:t>
            </a:r>
            <a:r>
              <a:rPr lang="pt-BR" altLang="en-US" sz="1800" dirty="0"/>
              <a:t> – Dell Technologies</a:t>
            </a:r>
            <a:br>
              <a:rPr lang="pt-BR" altLang="en-US" sz="1800" dirty="0"/>
            </a:br>
            <a:r>
              <a:rPr lang="pt-BR" altLang="en-US" sz="1800" dirty="0"/>
              <a:t>CSM, </a:t>
            </a:r>
            <a:r>
              <a:rPr lang="pt-BR" altLang="en-US" sz="1800" dirty="0" err="1"/>
              <a:t>MSc</a:t>
            </a:r>
            <a:r>
              <a:rPr lang="pt-BR" altLang="en-US" sz="1800" dirty="0"/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en-US" sz="18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1F0973C-FE2B-430A-91D4-2805774B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Agenda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9E9B521-9C5F-4B10-A840-880DF8252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en-US" dirty="0"/>
              <a:t>Self-Service BI</a:t>
            </a:r>
          </a:p>
          <a:p>
            <a:pPr lvl="1"/>
            <a:r>
              <a:rPr lang="pt-BR" altLang="en-US" dirty="0"/>
              <a:t>BI Tradicional</a:t>
            </a:r>
          </a:p>
          <a:p>
            <a:pPr lvl="1"/>
            <a:r>
              <a:rPr lang="pt-BR" altLang="en-US" dirty="0"/>
              <a:t>Desafios</a:t>
            </a:r>
          </a:p>
          <a:p>
            <a:r>
              <a:rPr lang="pt-BR" altLang="en-US" dirty="0" err="1"/>
              <a:t>Chatbots</a:t>
            </a:r>
            <a:r>
              <a:rPr lang="pt-BR" altLang="en-US" dirty="0"/>
              <a:t> e BI</a:t>
            </a:r>
          </a:p>
          <a:p>
            <a:r>
              <a:rPr lang="pt-BR" altLang="en-US" dirty="0"/>
              <a:t>Arquitetura Proposta</a:t>
            </a:r>
          </a:p>
          <a:p>
            <a:r>
              <a:rPr lang="pt-BR" altLang="en-US" dirty="0"/>
              <a:t>Resultados</a:t>
            </a:r>
          </a:p>
          <a:p>
            <a:pPr lvl="3"/>
            <a:endParaRPr lang="pt-B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9650F-848A-421A-8F6E-A901B0611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18" y="361950"/>
            <a:ext cx="4537025" cy="698500"/>
          </a:xfrm>
        </p:spPr>
        <p:txBody>
          <a:bodyPr/>
          <a:lstStyle/>
          <a:p>
            <a:r>
              <a:rPr lang="en-US" dirty="0"/>
              <a:t>Self-Service BI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C828C-0B96-480B-AD66-56F376B8F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5064" y="1168400"/>
            <a:ext cx="2736304" cy="3779614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Self-Service BI é a </a:t>
            </a:r>
            <a:r>
              <a:rPr lang="en-US" sz="2000" dirty="0" err="1"/>
              <a:t>capacidade</a:t>
            </a:r>
            <a:r>
              <a:rPr lang="en-US" sz="2000" dirty="0"/>
              <a:t> dos </a:t>
            </a:r>
            <a:r>
              <a:rPr lang="en-US" sz="2000" dirty="0" err="1"/>
              <a:t>usuários</a:t>
            </a:r>
            <a:r>
              <a:rPr lang="en-US" sz="2000" dirty="0"/>
              <a:t> de </a:t>
            </a:r>
            <a:r>
              <a:rPr lang="en-US" sz="2000" dirty="0" err="1"/>
              <a:t>uma</a:t>
            </a:r>
            <a:r>
              <a:rPr lang="en-US" sz="2000" dirty="0"/>
              <a:t> </a:t>
            </a:r>
            <a:r>
              <a:rPr lang="en-US" sz="2000" dirty="0" err="1"/>
              <a:t>empresa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acessar</a:t>
            </a:r>
            <a:r>
              <a:rPr lang="en-US" sz="2000" dirty="0"/>
              <a:t> </a:t>
            </a:r>
            <a:r>
              <a:rPr lang="en-US" sz="2000" dirty="0" err="1"/>
              <a:t>suas</a:t>
            </a:r>
            <a:r>
              <a:rPr lang="en-US" sz="2000" dirty="0"/>
              <a:t> bases de dados </a:t>
            </a:r>
            <a:r>
              <a:rPr lang="en-US" sz="2000" dirty="0" err="1"/>
              <a:t>analíticas</a:t>
            </a:r>
            <a:r>
              <a:rPr lang="en-US" sz="2000" dirty="0"/>
              <a:t>, </a:t>
            </a:r>
            <a:r>
              <a:rPr lang="en-US" sz="2000" dirty="0" err="1"/>
              <a:t>através</a:t>
            </a:r>
            <a:r>
              <a:rPr lang="en-US" sz="2000" dirty="0"/>
              <a:t> de ferramentas de BI e </a:t>
            </a:r>
            <a:r>
              <a:rPr lang="en-US" sz="2000" dirty="0" err="1"/>
              <a:t>realizarem</a:t>
            </a:r>
            <a:r>
              <a:rPr lang="en-US" sz="2000" dirty="0"/>
              <a:t> </a:t>
            </a:r>
            <a:r>
              <a:rPr lang="en-US" sz="2000" dirty="0" err="1"/>
              <a:t>qualquer</a:t>
            </a:r>
            <a:r>
              <a:rPr lang="en-US" sz="2000" dirty="0"/>
              <a:t> </a:t>
            </a:r>
            <a:r>
              <a:rPr lang="en-US" sz="2000" dirty="0" err="1"/>
              <a:t>tipo</a:t>
            </a:r>
            <a:r>
              <a:rPr lang="en-US" sz="2000" dirty="0"/>
              <a:t> de </a:t>
            </a:r>
            <a:r>
              <a:rPr lang="en-US" sz="2000" dirty="0" err="1"/>
              <a:t>análise</a:t>
            </a:r>
            <a:r>
              <a:rPr lang="en-US" sz="2000" dirty="0"/>
              <a:t>, “</a:t>
            </a:r>
            <a:r>
              <a:rPr lang="en-US" sz="2000" i="1" dirty="0" err="1"/>
              <a:t>sem</a:t>
            </a:r>
            <a:r>
              <a:rPr lang="en-US" sz="2000" i="1" dirty="0"/>
              <a:t> </a:t>
            </a:r>
            <a:r>
              <a:rPr lang="en-US" sz="2000" i="1" dirty="0" err="1"/>
              <a:t>necessidade</a:t>
            </a:r>
            <a:r>
              <a:rPr lang="en-US" sz="2000" i="1" dirty="0"/>
              <a:t> de </a:t>
            </a:r>
            <a:r>
              <a:rPr lang="en-US" sz="2000" i="1" dirty="0" err="1"/>
              <a:t>intervenção</a:t>
            </a:r>
            <a:r>
              <a:rPr lang="en-US" sz="2000" i="1" dirty="0"/>
              <a:t> da </a:t>
            </a:r>
            <a:r>
              <a:rPr lang="en-US" sz="2000" i="1" dirty="0" err="1"/>
              <a:t>área</a:t>
            </a:r>
            <a:r>
              <a:rPr lang="en-US" sz="2000" i="1" dirty="0"/>
              <a:t> de TI</a:t>
            </a:r>
            <a:r>
              <a:rPr lang="en-US" sz="2000" dirty="0"/>
              <a:t>”.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ABA1B20-EDB5-4B54-BE80-EE37EA70C5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9361831"/>
              </p:ext>
            </p:extLst>
          </p:nvPr>
        </p:nvGraphicFramePr>
        <p:xfrm>
          <a:off x="404664" y="1635646"/>
          <a:ext cx="3491880" cy="2687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6721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DEC91-FAA6-4CD6-8D86-2923FD1F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 </a:t>
            </a:r>
            <a:r>
              <a:rPr lang="en-US" dirty="0" err="1"/>
              <a:t>Tradicional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31F5D5-00E5-4A1E-95EB-88237C5F7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5063" y="1168400"/>
            <a:ext cx="2736305" cy="3851622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O </a:t>
            </a:r>
            <a:r>
              <a:rPr lang="en-US" sz="2000" dirty="0" err="1"/>
              <a:t>modelo</a:t>
            </a:r>
            <a:r>
              <a:rPr lang="en-US" sz="2000" dirty="0"/>
              <a:t> </a:t>
            </a:r>
            <a:r>
              <a:rPr lang="en-US" sz="2000" dirty="0" err="1"/>
              <a:t>tradicional</a:t>
            </a:r>
            <a:r>
              <a:rPr lang="en-US" sz="2000" dirty="0"/>
              <a:t> </a:t>
            </a:r>
            <a:r>
              <a:rPr lang="en-US" sz="2000" dirty="0" err="1"/>
              <a:t>envolve</a:t>
            </a:r>
            <a:r>
              <a:rPr lang="en-US" sz="2000" dirty="0"/>
              <a:t> </a:t>
            </a:r>
            <a:r>
              <a:rPr lang="en-US" sz="2000" dirty="0" err="1"/>
              <a:t>diversos</a:t>
            </a:r>
            <a:r>
              <a:rPr lang="en-US" sz="2000" dirty="0"/>
              <a:t> </a:t>
            </a:r>
            <a:r>
              <a:rPr lang="en-US" sz="2000" dirty="0" err="1"/>
              <a:t>papéis</a:t>
            </a:r>
            <a:r>
              <a:rPr lang="en-US" sz="2000" dirty="0"/>
              <a:t> e </a:t>
            </a:r>
            <a:r>
              <a:rPr lang="en-US" sz="2000" dirty="0" err="1"/>
              <a:t>principalmente</a:t>
            </a:r>
            <a:r>
              <a:rPr lang="en-US" sz="2000" dirty="0"/>
              <a:t>, um </a:t>
            </a:r>
            <a:r>
              <a:rPr lang="en-US" sz="2000" dirty="0" err="1"/>
              <a:t>fluxo</a:t>
            </a:r>
            <a:r>
              <a:rPr lang="en-US" sz="2000" dirty="0"/>
              <a:t> de </a:t>
            </a:r>
            <a:r>
              <a:rPr lang="en-US" sz="2000" dirty="0" err="1"/>
              <a:t>trabalho</a:t>
            </a:r>
            <a:r>
              <a:rPr lang="en-US" sz="2000" dirty="0"/>
              <a:t> </a:t>
            </a:r>
            <a:r>
              <a:rPr lang="en-US" sz="2000" dirty="0" err="1"/>
              <a:t>onde</a:t>
            </a:r>
            <a:r>
              <a:rPr lang="en-US" sz="2000" dirty="0"/>
              <a:t> a </a:t>
            </a:r>
            <a:r>
              <a:rPr lang="en-US" sz="2000" dirty="0" err="1"/>
              <a:t>capacidade</a:t>
            </a:r>
            <a:r>
              <a:rPr lang="en-US" sz="2000" dirty="0"/>
              <a:t> de </a:t>
            </a:r>
            <a:r>
              <a:rPr lang="en-US" sz="2000" dirty="0" err="1"/>
              <a:t>análise</a:t>
            </a:r>
            <a:r>
              <a:rPr lang="en-US" sz="2000" dirty="0"/>
              <a:t> dos </a:t>
            </a:r>
            <a:r>
              <a:rPr lang="en-US" sz="2000" dirty="0" err="1"/>
              <a:t>usuários</a:t>
            </a:r>
            <a:r>
              <a:rPr lang="en-US" sz="2000" dirty="0"/>
              <a:t> </a:t>
            </a:r>
            <a:r>
              <a:rPr lang="en-US" sz="2000" dirty="0" err="1"/>
              <a:t>está</a:t>
            </a:r>
            <a:r>
              <a:rPr lang="en-US" sz="2000" dirty="0"/>
              <a:t> </a:t>
            </a:r>
            <a:r>
              <a:rPr lang="en-US" sz="2000" dirty="0" err="1"/>
              <a:t>limitada</a:t>
            </a:r>
            <a:r>
              <a:rPr lang="en-US" sz="2000" dirty="0"/>
              <a:t> pela </a:t>
            </a:r>
            <a:r>
              <a:rPr lang="en-US" sz="2000" dirty="0" err="1"/>
              <a:t>capacidade</a:t>
            </a:r>
            <a:r>
              <a:rPr lang="en-US" sz="2000" dirty="0"/>
              <a:t> de </a:t>
            </a:r>
            <a:r>
              <a:rPr lang="en-US" sz="2000" dirty="0" err="1"/>
              <a:t>entrega</a:t>
            </a:r>
            <a:r>
              <a:rPr lang="en-US" sz="2000" dirty="0"/>
              <a:t> de </a:t>
            </a:r>
            <a:r>
              <a:rPr lang="en-US" sz="2000" dirty="0" err="1"/>
              <a:t>soluções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pessoal</a:t>
            </a:r>
            <a:r>
              <a:rPr lang="en-US" sz="2000" dirty="0"/>
              <a:t> de TI.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EF88637-78AE-4815-ACE4-D0ACDB1B3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8359501"/>
              </p:ext>
            </p:extLst>
          </p:nvPr>
        </p:nvGraphicFramePr>
        <p:xfrm>
          <a:off x="188119" y="1203598"/>
          <a:ext cx="4104977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2860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4169F-A398-49CD-9006-6495C6C54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32" y="361950"/>
            <a:ext cx="4824535" cy="698500"/>
          </a:xfrm>
        </p:spPr>
        <p:txBody>
          <a:bodyPr/>
          <a:lstStyle/>
          <a:p>
            <a:r>
              <a:rPr lang="en-US" dirty="0" err="1"/>
              <a:t>Desafios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645F1-9F84-4C67-ADA1-E32AF231E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Acesso</a:t>
            </a:r>
            <a:r>
              <a:rPr lang="en-US" dirty="0"/>
              <a:t> a dados é </a:t>
            </a:r>
            <a:r>
              <a:rPr lang="en-US" dirty="0" err="1"/>
              <a:t>complexo</a:t>
            </a:r>
            <a:endParaRPr lang="en-US" dirty="0"/>
          </a:p>
          <a:p>
            <a:pPr lvl="1"/>
            <a:r>
              <a:rPr lang="en-US" dirty="0" err="1"/>
              <a:t>Governança</a:t>
            </a:r>
            <a:r>
              <a:rPr lang="en-US" dirty="0"/>
              <a:t> dos dados</a:t>
            </a:r>
          </a:p>
          <a:p>
            <a:pPr lvl="1"/>
            <a:r>
              <a:rPr lang="en-US" dirty="0" err="1"/>
              <a:t>Regras</a:t>
            </a:r>
            <a:r>
              <a:rPr lang="en-US" dirty="0"/>
              <a:t> de </a:t>
            </a:r>
            <a:r>
              <a:rPr lang="en-US" dirty="0" err="1"/>
              <a:t>privacidade</a:t>
            </a:r>
            <a:endParaRPr lang="en-US" dirty="0"/>
          </a:p>
          <a:p>
            <a:pPr lvl="1"/>
            <a:r>
              <a:rPr lang="en-US" dirty="0" err="1"/>
              <a:t>Fragmentação</a:t>
            </a:r>
            <a:r>
              <a:rPr lang="en-US" dirty="0"/>
              <a:t> dos dados</a:t>
            </a:r>
          </a:p>
          <a:p>
            <a:r>
              <a:rPr lang="en-US" dirty="0"/>
              <a:t>Ferramentas </a:t>
            </a:r>
            <a:r>
              <a:rPr lang="en-US" dirty="0" err="1"/>
              <a:t>Especializadas</a:t>
            </a:r>
            <a:r>
              <a:rPr lang="en-US" dirty="0"/>
              <a:t> de BI</a:t>
            </a:r>
          </a:p>
          <a:p>
            <a:pPr lvl="1"/>
            <a:r>
              <a:rPr lang="en-US" dirty="0" err="1"/>
              <a:t>Questões</a:t>
            </a:r>
            <a:r>
              <a:rPr lang="en-US" dirty="0"/>
              <a:t> de </a:t>
            </a:r>
            <a:r>
              <a:rPr lang="en-US" dirty="0" err="1"/>
              <a:t>Licenciamento</a:t>
            </a:r>
            <a:endParaRPr lang="en-US" dirty="0"/>
          </a:p>
          <a:p>
            <a:pPr lvl="1"/>
            <a:r>
              <a:rPr lang="en-US" dirty="0"/>
              <a:t>Falta de </a:t>
            </a:r>
            <a:r>
              <a:rPr lang="en-US" dirty="0" err="1"/>
              <a:t>treinamento</a:t>
            </a:r>
            <a:endParaRPr lang="en-US" dirty="0"/>
          </a:p>
          <a:p>
            <a:r>
              <a:rPr lang="en-US" dirty="0" err="1"/>
              <a:t>Processos</a:t>
            </a:r>
            <a:r>
              <a:rPr lang="en-US" dirty="0"/>
              <a:t> </a:t>
            </a:r>
            <a:r>
              <a:rPr lang="en-US" dirty="0" err="1"/>
              <a:t>burocráticos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344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696C8-D941-4475-86BB-786EE4F3A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32" y="361950"/>
            <a:ext cx="4608512" cy="698500"/>
          </a:xfrm>
        </p:spPr>
        <p:txBody>
          <a:bodyPr/>
          <a:lstStyle/>
          <a:p>
            <a:r>
              <a:rPr lang="pt-BR" altLang="en-US" dirty="0" err="1"/>
              <a:t>Chatbots</a:t>
            </a:r>
            <a:r>
              <a:rPr lang="pt-BR" altLang="en-US" dirty="0"/>
              <a:t> e BI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5496C-2CE7-4B10-BDBD-F9ACD28C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119" y="1168401"/>
            <a:ext cx="6481763" cy="377961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Interface simples</a:t>
            </a:r>
          </a:p>
          <a:p>
            <a:pPr lvl="1"/>
            <a:r>
              <a:rPr lang="en-US" dirty="0" err="1"/>
              <a:t>Comunicação</a:t>
            </a:r>
            <a:r>
              <a:rPr lang="en-US" dirty="0"/>
              <a:t> </a:t>
            </a:r>
            <a:r>
              <a:rPr lang="en-US" dirty="0" err="1"/>
              <a:t>usando</a:t>
            </a:r>
            <a:r>
              <a:rPr lang="en-US" dirty="0"/>
              <a:t> </a:t>
            </a:r>
            <a:r>
              <a:rPr lang="en-US" dirty="0" err="1"/>
              <a:t>linguagem</a:t>
            </a:r>
            <a:r>
              <a:rPr lang="en-US" dirty="0"/>
              <a:t> natural, via </a:t>
            </a:r>
            <a:r>
              <a:rPr lang="en-US" dirty="0" err="1"/>
              <a:t>texto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voz</a:t>
            </a:r>
            <a:endParaRPr lang="en-US" dirty="0"/>
          </a:p>
          <a:p>
            <a:pPr lvl="1"/>
            <a:r>
              <a:rPr lang="en-US" dirty="0" err="1"/>
              <a:t>Presente</a:t>
            </a:r>
            <a:r>
              <a:rPr lang="en-US" dirty="0"/>
              <a:t> a </a:t>
            </a:r>
            <a:r>
              <a:rPr lang="en-US" dirty="0" err="1"/>
              <a:t>partir</a:t>
            </a:r>
            <a:r>
              <a:rPr lang="en-US" dirty="0"/>
              <a:t> de </a:t>
            </a:r>
            <a:r>
              <a:rPr lang="en-US" dirty="0" err="1"/>
              <a:t>várias</a:t>
            </a:r>
            <a:r>
              <a:rPr lang="en-US" dirty="0"/>
              <a:t> </a:t>
            </a:r>
            <a:r>
              <a:rPr lang="en-US" dirty="0" err="1"/>
              <a:t>aplicações</a:t>
            </a:r>
            <a:endParaRPr lang="en-US" dirty="0"/>
          </a:p>
          <a:p>
            <a:r>
              <a:rPr lang="en-US" dirty="0" err="1"/>
              <a:t>Autonomia</a:t>
            </a:r>
            <a:endParaRPr lang="en-US" dirty="0"/>
          </a:p>
          <a:p>
            <a:pPr lvl="1"/>
            <a:r>
              <a:rPr lang="en-US" dirty="0" err="1"/>
              <a:t>Redução</a:t>
            </a:r>
            <a:r>
              <a:rPr lang="en-US" dirty="0"/>
              <a:t> da </a:t>
            </a:r>
            <a:r>
              <a:rPr lang="en-US" dirty="0" err="1"/>
              <a:t>necessidade</a:t>
            </a:r>
            <a:r>
              <a:rPr lang="en-US" dirty="0"/>
              <a:t> de </a:t>
            </a:r>
            <a:r>
              <a:rPr lang="en-US" dirty="0" err="1"/>
              <a:t>funcionários</a:t>
            </a:r>
            <a:r>
              <a:rPr lang="en-US" dirty="0"/>
              <a:t> </a:t>
            </a:r>
            <a:r>
              <a:rPr lang="en-US" dirty="0" err="1"/>
              <a:t>dedicados</a:t>
            </a:r>
            <a:r>
              <a:rPr lang="en-US" dirty="0"/>
              <a:t> a resolver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requisição</a:t>
            </a:r>
            <a:endParaRPr lang="en-US" dirty="0"/>
          </a:p>
          <a:p>
            <a:r>
              <a:rPr lang="en-US" dirty="0" err="1"/>
              <a:t>Flexibilidade</a:t>
            </a:r>
            <a:endParaRPr lang="en-US" dirty="0"/>
          </a:p>
          <a:p>
            <a:pPr lvl="1"/>
            <a:r>
              <a:rPr lang="en-US" dirty="0" err="1"/>
              <a:t>Obtenção</a:t>
            </a:r>
            <a:r>
              <a:rPr lang="en-US" dirty="0"/>
              <a:t> de </a:t>
            </a:r>
            <a:r>
              <a:rPr lang="en-US" dirty="0" err="1"/>
              <a:t>resultados</a:t>
            </a:r>
            <a:r>
              <a:rPr lang="en-US" dirty="0"/>
              <a:t> que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haviam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dirty="0" err="1"/>
              <a:t>pensados</a:t>
            </a:r>
            <a:r>
              <a:rPr lang="en-US" dirty="0"/>
              <a:t> </a:t>
            </a:r>
            <a:r>
              <a:rPr lang="en-US" dirty="0" err="1"/>
              <a:t>anteriormente</a:t>
            </a:r>
            <a:endParaRPr lang="en-US" dirty="0"/>
          </a:p>
          <a:p>
            <a:pPr lvl="1"/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existem</a:t>
            </a:r>
            <a:r>
              <a:rPr lang="en-US" dirty="0"/>
              <a:t> dashboards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relatórios</a:t>
            </a:r>
            <a:r>
              <a:rPr lang="en-US" dirty="0"/>
              <a:t> </a:t>
            </a:r>
            <a:r>
              <a:rPr lang="en-US" dirty="0" err="1"/>
              <a:t>pré-definidos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6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674B-0042-4225-A841-F123B52F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18" y="361950"/>
            <a:ext cx="4393009" cy="698500"/>
          </a:xfrm>
        </p:spPr>
        <p:txBody>
          <a:bodyPr/>
          <a:lstStyle/>
          <a:p>
            <a:r>
              <a:rPr lang="en-US" dirty="0" err="1"/>
              <a:t>Arquitetura</a:t>
            </a:r>
            <a:r>
              <a:rPr lang="en-US" dirty="0"/>
              <a:t> </a:t>
            </a:r>
            <a:r>
              <a:rPr lang="en-US" dirty="0" err="1"/>
              <a:t>Proposta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CF2110-6C0A-455B-8DD4-5F820FCBD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67" y="1060449"/>
            <a:ext cx="5689153" cy="396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5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2CEA-E9B5-4202-B02B-A2A83EA68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18" y="361950"/>
            <a:ext cx="4537025" cy="698500"/>
          </a:xfrm>
        </p:spPr>
        <p:txBody>
          <a:bodyPr/>
          <a:lstStyle/>
          <a:p>
            <a:r>
              <a:rPr lang="en-US" dirty="0" err="1"/>
              <a:t>Arquitetura</a:t>
            </a:r>
            <a:r>
              <a:rPr lang="en-US" dirty="0"/>
              <a:t> </a:t>
            </a:r>
            <a:r>
              <a:rPr lang="en-US" dirty="0" err="1"/>
              <a:t>Proposta</a:t>
            </a:r>
            <a:endParaRPr lang="en-US" dirty="0"/>
          </a:p>
        </p:txBody>
      </p:sp>
      <p:pic>
        <p:nvPicPr>
          <p:cNvPr id="6" name="Picture 2" descr="https://documents.lucidchart.com/documents/ee3f668a-e1dc-4a5e-bbe7-bb47897c2582/pages/ONnHvAysjPsj?a=4710&amp;x=-97&amp;y=-47&amp;w=2574&amp;h=1471&amp;store=1&amp;accept=image%2F*&amp;auth=LCA%20544e802bcf9c08bb188417d4fd622a58566b7a57-ts%3D1529698649">
            <a:extLst>
              <a:ext uri="{FF2B5EF4-FFF2-40B4-BE49-F238E27FC236}">
                <a16:creationId xmlns:a16="http://schemas.microsoft.com/office/drawing/2014/main" id="{ED1D2296-E677-457F-8835-AD455B2E1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" y="1259951"/>
            <a:ext cx="6546006" cy="373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8-Point Star 4">
            <a:extLst>
              <a:ext uri="{FF2B5EF4-FFF2-40B4-BE49-F238E27FC236}">
                <a16:creationId xmlns:a16="http://schemas.microsoft.com/office/drawing/2014/main" id="{AE0A64C4-9B00-447D-A711-868910A0D973}"/>
              </a:ext>
            </a:extLst>
          </p:cNvPr>
          <p:cNvSpPr/>
          <p:nvPr/>
        </p:nvSpPr>
        <p:spPr>
          <a:xfrm>
            <a:off x="908720" y="1563638"/>
            <a:ext cx="365760" cy="365760"/>
          </a:xfrm>
          <a:prstGeom prst="star8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8" name="8-Point Star 6">
            <a:extLst>
              <a:ext uri="{FF2B5EF4-FFF2-40B4-BE49-F238E27FC236}">
                <a16:creationId xmlns:a16="http://schemas.microsoft.com/office/drawing/2014/main" id="{47FBDE46-C5CF-45F1-9CEA-8117B571FC6E}"/>
              </a:ext>
            </a:extLst>
          </p:cNvPr>
          <p:cNvSpPr/>
          <p:nvPr/>
        </p:nvSpPr>
        <p:spPr>
          <a:xfrm>
            <a:off x="1772816" y="3651870"/>
            <a:ext cx="365760" cy="365760"/>
          </a:xfrm>
          <a:prstGeom prst="star8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9" name="8-Point Star 7">
            <a:extLst>
              <a:ext uri="{FF2B5EF4-FFF2-40B4-BE49-F238E27FC236}">
                <a16:creationId xmlns:a16="http://schemas.microsoft.com/office/drawing/2014/main" id="{D5799092-17C9-4BF5-BB2D-F5F432B1B0AF}"/>
              </a:ext>
            </a:extLst>
          </p:cNvPr>
          <p:cNvSpPr/>
          <p:nvPr/>
        </p:nvSpPr>
        <p:spPr>
          <a:xfrm>
            <a:off x="3540394" y="3579862"/>
            <a:ext cx="365760" cy="365760"/>
          </a:xfrm>
          <a:prstGeom prst="star8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0" name="8-Point Star 8">
            <a:extLst>
              <a:ext uri="{FF2B5EF4-FFF2-40B4-BE49-F238E27FC236}">
                <a16:creationId xmlns:a16="http://schemas.microsoft.com/office/drawing/2014/main" id="{5C475BDE-C53A-4A05-B68E-B86A18C2F359}"/>
              </a:ext>
            </a:extLst>
          </p:cNvPr>
          <p:cNvSpPr/>
          <p:nvPr/>
        </p:nvSpPr>
        <p:spPr>
          <a:xfrm>
            <a:off x="4005064" y="1442831"/>
            <a:ext cx="365760" cy="365760"/>
          </a:xfrm>
          <a:prstGeom prst="star8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1" name="8-Point Star 9">
            <a:extLst>
              <a:ext uri="{FF2B5EF4-FFF2-40B4-BE49-F238E27FC236}">
                <a16:creationId xmlns:a16="http://schemas.microsoft.com/office/drawing/2014/main" id="{4FF45A6A-12A7-47D9-BD35-6CEF12403C04}"/>
              </a:ext>
            </a:extLst>
          </p:cNvPr>
          <p:cNvSpPr/>
          <p:nvPr/>
        </p:nvSpPr>
        <p:spPr>
          <a:xfrm>
            <a:off x="2564904" y="4060319"/>
            <a:ext cx="365760" cy="365760"/>
          </a:xfrm>
          <a:prstGeom prst="star8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45080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A3153-21C8-4FB7-AF2E-B1C84D3CF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18" y="361950"/>
            <a:ext cx="4609033" cy="698500"/>
          </a:xfrm>
        </p:spPr>
        <p:txBody>
          <a:bodyPr/>
          <a:lstStyle/>
          <a:p>
            <a:r>
              <a:rPr lang="en-US" dirty="0" err="1"/>
              <a:t>Arquitetura</a:t>
            </a:r>
            <a:r>
              <a:rPr lang="en-US" dirty="0"/>
              <a:t> </a:t>
            </a:r>
            <a:r>
              <a:rPr lang="en-US" dirty="0" err="1"/>
              <a:t>Proposta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F01A-8C7C-465E-871F-7B368284D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119" y="1168400"/>
            <a:ext cx="6409233" cy="3707606"/>
          </a:xfrm>
        </p:spPr>
        <p:txBody>
          <a:bodyPr>
            <a:normAutofit fontScale="55000" lnSpcReduction="20000"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Language Understanding Engine </a:t>
            </a:r>
            <a:r>
              <a:rPr lang="en-US" dirty="0"/>
              <a:t>– </a:t>
            </a:r>
            <a:r>
              <a:rPr lang="pt-BR" dirty="0"/>
              <a:t>É um mecanismo de inteligência artificial capaz de transformar questões feitas em linguagem natural em intenções e parâmetros</a:t>
            </a:r>
            <a:r>
              <a:rPr lang="en-US" dirty="0"/>
              <a:t>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Security API</a:t>
            </a:r>
            <a:r>
              <a:rPr lang="en-US" dirty="0"/>
              <a:t> – </a:t>
            </a:r>
            <a:r>
              <a:rPr lang="pt-BR" dirty="0"/>
              <a:t>Usando o </a:t>
            </a:r>
            <a:r>
              <a:rPr lang="pt-BR" dirty="0" err="1"/>
              <a:t>Collibra</a:t>
            </a:r>
            <a:r>
              <a:rPr lang="pt-BR" dirty="0"/>
              <a:t> como sistema de registro para funções de segurança de RH, uma questão feita por um funcionário será analisada para verificar se ele pode ter acesso à resposta</a:t>
            </a:r>
            <a:r>
              <a:rPr lang="en-US" dirty="0"/>
              <a:t>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Source API</a:t>
            </a:r>
            <a:r>
              <a:rPr lang="en-US" dirty="0"/>
              <a:t> – </a:t>
            </a:r>
            <a:r>
              <a:rPr lang="pt-BR" dirty="0"/>
              <a:t>Sistemas de origem para obter a resposta para a pergunta feita. A primeira fonte será </a:t>
            </a:r>
            <a:r>
              <a:rPr lang="pt-BR" dirty="0" err="1"/>
              <a:t>AtScale</a:t>
            </a:r>
            <a:r>
              <a:rPr lang="pt-BR" dirty="0"/>
              <a:t>, onde o Modelo Analítico nos ajudará a responder as perguntas. Outras fontes podem ser agregadas, como os casos de </a:t>
            </a:r>
            <a:r>
              <a:rPr lang="pt-BR" dirty="0" err="1"/>
              <a:t>My</a:t>
            </a:r>
            <a:r>
              <a:rPr lang="pt-BR" dirty="0"/>
              <a:t> HR, </a:t>
            </a:r>
            <a:r>
              <a:rPr lang="pt-BR" dirty="0" err="1"/>
              <a:t>Workday</a:t>
            </a:r>
            <a:r>
              <a:rPr lang="pt-BR" dirty="0"/>
              <a:t> </a:t>
            </a:r>
            <a:r>
              <a:rPr lang="pt-BR" dirty="0" err="1"/>
              <a:t>FAQs</a:t>
            </a:r>
            <a:r>
              <a:rPr lang="pt-BR" dirty="0"/>
              <a:t>, Links e muito mais</a:t>
            </a:r>
            <a:r>
              <a:rPr lang="en-US" dirty="0"/>
              <a:t>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Semantic API</a:t>
            </a:r>
            <a:r>
              <a:rPr lang="en-US" dirty="0"/>
              <a:t> – </a:t>
            </a:r>
            <a:r>
              <a:rPr lang="pt-BR" dirty="0"/>
              <a:t>Mecanismo de aprendizado de máquina que ajudará a determinar a origem que responderá à pergunta e as correlações que podem existir entre as fontes para fornecer a melhor experiência ao usuário</a:t>
            </a:r>
            <a:r>
              <a:rPr lang="en-US" dirty="0"/>
              <a:t>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Front-end</a:t>
            </a:r>
            <a:r>
              <a:rPr lang="en-US" dirty="0"/>
              <a:t> – </a:t>
            </a:r>
            <a:r>
              <a:rPr lang="pt-BR" dirty="0"/>
              <a:t>A ideia é construir um </a:t>
            </a:r>
            <a:r>
              <a:rPr lang="pt-BR" dirty="0" err="1"/>
              <a:t>Chatbot</a:t>
            </a:r>
            <a:r>
              <a:rPr lang="pt-BR" dirty="0"/>
              <a:t>, que estará presente em muitas interfaces, como Skype, Microsoft </a:t>
            </a:r>
            <a:r>
              <a:rPr lang="pt-BR" dirty="0" err="1"/>
              <a:t>Teams</a:t>
            </a:r>
            <a:r>
              <a:rPr lang="pt-BR" dirty="0"/>
              <a:t> ou Slack, com possibilidade de entrada via texto ou voz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4708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67A5B-5860-4A96-8BA0-0680909B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Resultados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F0C988-8C36-4E6C-872E-7CE83E020BC9}"/>
              </a:ext>
            </a:extLst>
          </p:cNvPr>
          <p:cNvSpPr txBox="1">
            <a:spLocks/>
          </p:cNvSpPr>
          <p:nvPr/>
        </p:nvSpPr>
        <p:spPr bwMode="auto">
          <a:xfrm>
            <a:off x="185918" y="1131590"/>
            <a:ext cx="3027058" cy="370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 err="1"/>
              <a:t>Reconhece</a:t>
            </a:r>
            <a:r>
              <a:rPr lang="en-US" kern="0" dirty="0"/>
              <a:t> as </a:t>
            </a:r>
            <a:r>
              <a:rPr lang="en-US" kern="0" dirty="0" err="1"/>
              <a:t>intenções</a:t>
            </a:r>
            <a:r>
              <a:rPr lang="en-US" kern="0" dirty="0"/>
              <a:t> de headcount, greetings, thankyou</a:t>
            </a:r>
          </a:p>
          <a:p>
            <a:r>
              <a:rPr lang="en-US" kern="0" dirty="0" err="1"/>
              <a:t>Reconhece</a:t>
            </a:r>
            <a:r>
              <a:rPr lang="en-US" kern="0" dirty="0"/>
              <a:t> 12 </a:t>
            </a:r>
            <a:r>
              <a:rPr lang="en-US" kern="0" dirty="0" err="1"/>
              <a:t>tipos</a:t>
            </a:r>
            <a:r>
              <a:rPr lang="en-US" kern="0" dirty="0"/>
              <a:t> de </a:t>
            </a:r>
            <a:r>
              <a:rPr lang="en-US" kern="0" dirty="0" err="1"/>
              <a:t>entidades</a:t>
            </a:r>
            <a:endParaRPr lang="en-US" kern="0" dirty="0"/>
          </a:p>
          <a:p>
            <a:r>
              <a:rPr lang="en-US" kern="0" dirty="0"/>
              <a:t>Se </a:t>
            </a:r>
            <a:r>
              <a:rPr lang="en-US" kern="0" dirty="0" err="1"/>
              <a:t>conecta</a:t>
            </a:r>
            <a:r>
              <a:rPr lang="en-US" kern="0" dirty="0"/>
              <a:t> </a:t>
            </a:r>
            <a:r>
              <a:rPr lang="en-US" kern="0" dirty="0" err="1"/>
              <a:t>dinamicamente</a:t>
            </a:r>
            <a:r>
              <a:rPr lang="en-US" kern="0" dirty="0"/>
              <a:t> a um </a:t>
            </a:r>
            <a:r>
              <a:rPr lang="en-US" kern="0" dirty="0" err="1"/>
              <a:t>cubo</a:t>
            </a:r>
            <a:r>
              <a:rPr lang="en-US" kern="0" dirty="0"/>
              <a:t> no </a:t>
            </a:r>
            <a:r>
              <a:rPr lang="en-US" kern="0" dirty="0" err="1"/>
              <a:t>AtScale</a:t>
            </a:r>
            <a:endParaRPr lang="en-US" kern="0" dirty="0"/>
          </a:p>
          <a:p>
            <a:r>
              <a:rPr lang="en-US" kern="0" dirty="0" err="1"/>
              <a:t>Provê</a:t>
            </a:r>
            <a:r>
              <a:rPr lang="en-US" kern="0" dirty="0"/>
              <a:t> </a:t>
            </a:r>
            <a:r>
              <a:rPr lang="en-US" kern="0" dirty="0" err="1"/>
              <a:t>respostas</a:t>
            </a:r>
            <a:r>
              <a:rPr lang="en-US" kern="0" dirty="0"/>
              <a:t> </a:t>
            </a:r>
            <a:r>
              <a:rPr lang="en-US" kern="0" dirty="0" err="1"/>
              <a:t>escalares</a:t>
            </a:r>
            <a:endParaRPr lang="en-US" kern="0" dirty="0"/>
          </a:p>
          <a:p>
            <a:r>
              <a:rPr lang="en-US" kern="0" dirty="0" err="1"/>
              <a:t>Provê</a:t>
            </a:r>
            <a:r>
              <a:rPr lang="en-US" kern="0" dirty="0"/>
              <a:t> </a:t>
            </a:r>
            <a:r>
              <a:rPr lang="en-US" kern="0" dirty="0" err="1"/>
              <a:t>respostas</a:t>
            </a:r>
            <a:r>
              <a:rPr lang="en-US" kern="0" dirty="0"/>
              <a:t> “slice and dice”</a:t>
            </a:r>
          </a:p>
          <a:p>
            <a:r>
              <a:rPr lang="en-US" kern="0" dirty="0" err="1"/>
              <a:t>Provê</a:t>
            </a:r>
            <a:r>
              <a:rPr lang="en-US" kern="0" dirty="0"/>
              <a:t> </a:t>
            </a:r>
            <a:r>
              <a:rPr lang="en-US" kern="0" dirty="0" err="1"/>
              <a:t>segurança</a:t>
            </a:r>
            <a:r>
              <a:rPr lang="en-US" kern="0" dirty="0"/>
              <a:t> </a:t>
            </a:r>
            <a:r>
              <a:rPr lang="en-US" kern="0" dirty="0" err="1"/>
              <a:t>baseada</a:t>
            </a:r>
            <a:r>
              <a:rPr lang="en-US" kern="0" dirty="0"/>
              <a:t> </a:t>
            </a:r>
            <a:r>
              <a:rPr lang="en-US" kern="0" dirty="0" err="1"/>
              <a:t>em</a:t>
            </a:r>
            <a:r>
              <a:rPr lang="en-US" kern="0" dirty="0"/>
              <a:t> </a:t>
            </a:r>
            <a:r>
              <a:rPr lang="en-US" kern="0" dirty="0" err="1"/>
              <a:t>grupos</a:t>
            </a:r>
            <a:endParaRPr lang="en-US" kern="0" dirty="0"/>
          </a:p>
          <a:p>
            <a:endParaRPr lang="en-US" kern="0" dirty="0"/>
          </a:p>
          <a:p>
            <a:endParaRPr lang="en-US" kern="0" dirty="0"/>
          </a:p>
        </p:txBody>
      </p:sp>
      <p:pic>
        <p:nvPicPr>
          <p:cNvPr id="15" name="Screen Recording 14">
            <a:hlinkClick r:id="" action="ppaction://media"/>
            <a:extLst>
              <a:ext uri="{FF2B5EF4-FFF2-40B4-BE49-F238E27FC236}">
                <a16:creationId xmlns:a16="http://schemas.microsoft.com/office/drawing/2014/main" id="{8E4D03CF-6F64-4192-A0FB-9E3DF82C47A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40968" y="987574"/>
            <a:ext cx="3312368" cy="4072523"/>
          </a:xfrm>
        </p:spPr>
      </p:pic>
    </p:spTree>
    <p:extLst>
      <p:ext uri="{BB962C8B-B14F-4D97-AF65-F5344CB8AC3E}">
        <p14:creationId xmlns:p14="http://schemas.microsoft.com/office/powerpoint/2010/main" val="190201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8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12626-F06D-4E61-A7D4-EFD2D1E16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03AFC4-9A84-42B6-83B8-78D6C91DC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88257" y="1168400"/>
            <a:ext cx="3083074" cy="3402013"/>
          </a:xfrm>
        </p:spPr>
      </p:pic>
    </p:spTree>
    <p:extLst>
      <p:ext uri="{BB962C8B-B14F-4D97-AF65-F5344CB8AC3E}">
        <p14:creationId xmlns:p14="http://schemas.microsoft.com/office/powerpoint/2010/main" val="291538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I:\TDC2017\Logos\TDC2017\logo-tdc-vertical-A4.emf">
            <a:extLst>
              <a:ext uri="{FF2B5EF4-FFF2-40B4-BE49-F238E27FC236}">
                <a16:creationId xmlns:a16="http://schemas.microsoft.com/office/drawing/2014/main" id="{3D00D1ED-F628-4089-B932-825CCA6A2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915989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1664</TotalTime>
  <Words>460</Words>
  <Application>Microsoft Office PowerPoint</Application>
  <PresentationFormat>Custom</PresentationFormat>
  <Paragraphs>67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EurostileT</vt:lpstr>
      <vt:lpstr>Wingdings</vt:lpstr>
      <vt:lpstr>modelo_open4education</vt:lpstr>
      <vt:lpstr>Personalizar design</vt:lpstr>
      <vt:lpstr>Trilha – Chatbots</vt:lpstr>
      <vt:lpstr>Agenda</vt:lpstr>
      <vt:lpstr>Self-Service BI</vt:lpstr>
      <vt:lpstr>BI Tradicional</vt:lpstr>
      <vt:lpstr>Desafios</vt:lpstr>
      <vt:lpstr>Chatbots e BI</vt:lpstr>
      <vt:lpstr>Arquitetura Proposta</vt:lpstr>
      <vt:lpstr>Arquitetura Proposta</vt:lpstr>
      <vt:lpstr>Arquitetura Proposta</vt:lpstr>
      <vt:lpstr>Resultados</vt:lpstr>
      <vt:lpstr>Q&amp;A</vt:lpstr>
      <vt:lpstr>PowerPoint Presentation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Ritzel, Walter</cp:lastModifiedBy>
  <cp:revision>109</cp:revision>
  <dcterms:created xsi:type="dcterms:W3CDTF">2008-09-08T18:46:53Z</dcterms:created>
  <dcterms:modified xsi:type="dcterms:W3CDTF">2018-12-06T09:16:45Z</dcterms:modified>
</cp:coreProperties>
</file>